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ink/ink4.xml" ContentType="application/inkml+xml"/>
  <Override PartName="/ppt/ink/ink5.xml" ContentType="application/inkml+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4" r:id="rId1"/>
  </p:sldMasterIdLst>
  <p:notesMasterIdLst>
    <p:notesMasterId r:id="rId21"/>
  </p:notesMasterIdLst>
  <p:sldIdLst>
    <p:sldId id="259" r:id="rId2"/>
    <p:sldId id="256" r:id="rId3"/>
    <p:sldId id="264" r:id="rId4"/>
    <p:sldId id="258" r:id="rId5"/>
    <p:sldId id="260" r:id="rId6"/>
    <p:sldId id="261" r:id="rId7"/>
    <p:sldId id="278" r:id="rId8"/>
    <p:sldId id="277" r:id="rId9"/>
    <p:sldId id="290" r:id="rId10"/>
    <p:sldId id="283" r:id="rId11"/>
    <p:sldId id="284" r:id="rId12"/>
    <p:sldId id="281" r:id="rId13"/>
    <p:sldId id="282" r:id="rId14"/>
    <p:sldId id="285" r:id="rId15"/>
    <p:sldId id="286" r:id="rId16"/>
    <p:sldId id="287" r:id="rId17"/>
    <p:sldId id="289" r:id="rId18"/>
    <p:sldId id="288" r:id="rId19"/>
    <p:sldId id="263" r:id="rId20"/>
  </p:sldIdLst>
  <p:sldSz cx="18288000" cy="10287000"/>
  <p:notesSz cx="6858000" cy="9144000"/>
  <p:embeddedFontLst>
    <p:embeddedFont>
      <p:font typeface="Josefin Sans" pitchFamily="2" charset="0"/>
      <p:regular r:id="rId22"/>
      <p:bold r:id="rId23"/>
      <p:italic r:id="rId24"/>
      <p:boldItalic r:id="rId25"/>
    </p:embeddedFont>
    <p:embeddedFont>
      <p:font typeface="Josefin Sans SemiBold" pitchFamily="2" charset="0"/>
      <p:regular r:id="rId26"/>
      <p:bold r:id="rId27"/>
      <p:italic r:id="rId28"/>
      <p:boldItalic r:id="rId29"/>
    </p:embeddedFont>
    <p:embeddedFont>
      <p:font typeface="Montserrat" panose="00000500000000000000" pitchFamily="2" charset="0"/>
      <p:regular r:id="rId30"/>
      <p:bold r:id="rId31"/>
      <p:italic r:id="rId32"/>
      <p:boldItalic r:id="rId33"/>
    </p:embeddedFont>
    <p:embeddedFont>
      <p:font typeface="Roboto" panose="02000000000000000000" pitchFamily="2" charset="0"/>
      <p:regular r:id="rId34"/>
      <p:bold r:id="rId35"/>
      <p:italic r:id="rId36"/>
      <p:boldItalic r:id="rId3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288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DF8EC"/>
    <a:srgbClr val="F94D2B"/>
    <a:srgbClr val="663300"/>
    <a:srgbClr val="6D533A"/>
    <a:srgbClr val="4C251E"/>
    <a:srgbClr val="9966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3390" autoAdjust="0"/>
  </p:normalViewPr>
  <p:slideViewPr>
    <p:cSldViewPr snapToGrid="0">
      <p:cViewPr varScale="1">
        <p:scale>
          <a:sx n="53" d="100"/>
          <a:sy n="53" d="100"/>
        </p:scale>
        <p:origin x="730" y="91"/>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9" Type="http://schemas.openxmlformats.org/officeDocument/2006/relationships/viewProps" Target="viewProps.xml"/><Relationship Id="rId21" Type="http://schemas.openxmlformats.org/officeDocument/2006/relationships/notesMaster" Target="notesMasters/notesMaster1.xml"/><Relationship Id="rId34" Type="http://schemas.openxmlformats.org/officeDocument/2006/relationships/font" Target="fonts/font13.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8.fntdata"/><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font" Target="fonts/font11.fntdata"/><Relationship Id="rId37" Type="http://schemas.openxmlformats.org/officeDocument/2006/relationships/font" Target="fonts/font16.fnt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36" Type="http://schemas.openxmlformats.org/officeDocument/2006/relationships/font" Target="fonts/font1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35" Type="http://schemas.openxmlformats.org/officeDocument/2006/relationships/font" Target="fonts/font14.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font" Target="fonts/font12.fntdata"/><Relationship Id="rId38" Type="http://schemas.openxmlformats.org/officeDocument/2006/relationships/presProps" Target="presProp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1-12T09:43:01.729"/>
    </inkml:context>
    <inkml:brush xml:id="br0">
      <inkml:brushProperty name="width" value="0.035" units="cm"/>
      <inkml:brushProperty name="height" value="0.035" units="cm"/>
      <inkml:brushProperty name="color" value="#F6630D"/>
      <inkml:brushProperty name="ignorePressure" value="1"/>
    </inkml:brush>
  </inkml:definitions>
  <inkml:trace contextRef="#ctx0" brushRef="#br0">1 0,'16811'0,"-6147"0,4892 0,-7414 0,-8096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1-12T09:43:02.151"/>
    </inkml:context>
    <inkml:brush xml:id="br0">
      <inkml:brushProperty name="width" value="0.035" units="cm"/>
      <inkml:brushProperty name="height" value="0.035" units="cm"/>
      <inkml:brushProperty name="color" value="#F6630D"/>
      <inkml:brushProperty name="ignorePressure" value="1"/>
    </inkml:brush>
  </inkml:definitions>
  <inkml:trace contextRef="#ctx0" brushRef="#br0">0 1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1-12T09:58:22.940"/>
    </inkml:context>
    <inkml:brush xml:id="br0">
      <inkml:brushProperty name="width" value="0.025" units="cm"/>
      <inkml:brushProperty name="height" value="0.025" units="cm"/>
      <inkml:brushProperty name="color" value="#F6630D"/>
      <inkml:brushProperty name="ignorePressure" value="1"/>
    </inkml:brush>
  </inkml:definitions>
  <inkml:trace contextRef="#ctx0" brushRef="#br0">0 84,'0'6123,"0"-12330,0 6352,0 10391,0-20870,0 10289</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1-12T11:18:49.179"/>
    </inkml:context>
    <inkml:brush xml:id="br0">
      <inkml:brushProperty name="width" value="0.025" units="cm"/>
      <inkml:brushProperty name="height" value="0.025" units="cm"/>
      <inkml:brushProperty name="color" value="#512103"/>
      <inkml:brushProperty name="ignorePressure" value="1"/>
    </inkml:brush>
  </inkml:definitions>
  <inkml:trace contextRef="#ctx0" brushRef="#br0">54 1,'-48'0,"42"0,6 0,26 0,4737 0,-4744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1-12T11:18:54.755"/>
    </inkml:context>
    <inkml:brush xml:id="br0">
      <inkml:brushProperty name="width" value="0.025" units="cm"/>
      <inkml:brushProperty name="height" value="0.025" units="cm"/>
      <inkml:brushProperty name="color" value="#512103"/>
      <inkml:brushProperty name="ignorePressure" value="1"/>
    </inkml:brush>
  </inkml:definitions>
  <inkml:trace contextRef="#ctx0" brushRef="#br0">0 1,'11846'0,"-11813"0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3" name="Google Shape;93;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a:extLst>
            <a:ext uri="{FF2B5EF4-FFF2-40B4-BE49-F238E27FC236}">
              <a16:creationId xmlns:a16="http://schemas.microsoft.com/office/drawing/2014/main" id="{86239B8F-50A1-602D-1920-E5D8CA1E7B39}"/>
            </a:ext>
          </a:extLst>
        </p:cNvPr>
        <p:cNvGrpSpPr/>
        <p:nvPr/>
      </p:nvGrpSpPr>
      <p:grpSpPr>
        <a:xfrm>
          <a:off x="0" y="0"/>
          <a:ext cx="0" cy="0"/>
          <a:chOff x="0" y="0"/>
          <a:chExt cx="0" cy="0"/>
        </a:xfrm>
      </p:grpSpPr>
      <p:sp>
        <p:nvSpPr>
          <p:cNvPr id="92" name="Google Shape;92;p3:notes">
            <a:extLst>
              <a:ext uri="{FF2B5EF4-FFF2-40B4-BE49-F238E27FC236}">
                <a16:creationId xmlns:a16="http://schemas.microsoft.com/office/drawing/2014/main" id="{2ABB6B2C-D5D6-09EF-1C74-37A6E3EC128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3" name="Google Shape;93;p3:notes">
            <a:extLst>
              <a:ext uri="{FF2B5EF4-FFF2-40B4-BE49-F238E27FC236}">
                <a16:creationId xmlns:a16="http://schemas.microsoft.com/office/drawing/2014/main" id="{C2485BBC-730E-1E4D-F67E-20E3CE65E6A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165852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a:extLst>
            <a:ext uri="{FF2B5EF4-FFF2-40B4-BE49-F238E27FC236}">
              <a16:creationId xmlns:a16="http://schemas.microsoft.com/office/drawing/2014/main" id="{1BAAAC63-B75D-79BB-16E9-8A0846F68F5C}"/>
            </a:ext>
          </a:extLst>
        </p:cNvPr>
        <p:cNvGrpSpPr/>
        <p:nvPr/>
      </p:nvGrpSpPr>
      <p:grpSpPr>
        <a:xfrm>
          <a:off x="0" y="0"/>
          <a:ext cx="0" cy="0"/>
          <a:chOff x="0" y="0"/>
          <a:chExt cx="0" cy="0"/>
        </a:xfrm>
      </p:grpSpPr>
      <p:sp>
        <p:nvSpPr>
          <p:cNvPr id="92" name="Google Shape;92;p3:notes">
            <a:extLst>
              <a:ext uri="{FF2B5EF4-FFF2-40B4-BE49-F238E27FC236}">
                <a16:creationId xmlns:a16="http://schemas.microsoft.com/office/drawing/2014/main" id="{B11C56E4-FDE3-696D-077A-AA09A42E8CA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3" name="Google Shape;93;p3:notes">
            <a:extLst>
              <a:ext uri="{FF2B5EF4-FFF2-40B4-BE49-F238E27FC236}">
                <a16:creationId xmlns:a16="http://schemas.microsoft.com/office/drawing/2014/main" id="{148659D8-150E-990F-DDF2-69D78895449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143624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a:extLst>
            <a:ext uri="{FF2B5EF4-FFF2-40B4-BE49-F238E27FC236}">
              <a16:creationId xmlns:a16="http://schemas.microsoft.com/office/drawing/2014/main" id="{109A81E4-A055-4168-626D-C0AB660C2EB7}"/>
            </a:ext>
          </a:extLst>
        </p:cNvPr>
        <p:cNvGrpSpPr/>
        <p:nvPr/>
      </p:nvGrpSpPr>
      <p:grpSpPr>
        <a:xfrm>
          <a:off x="0" y="0"/>
          <a:ext cx="0" cy="0"/>
          <a:chOff x="0" y="0"/>
          <a:chExt cx="0" cy="0"/>
        </a:xfrm>
      </p:grpSpPr>
      <p:sp>
        <p:nvSpPr>
          <p:cNvPr id="92" name="Google Shape;92;p3:notes">
            <a:extLst>
              <a:ext uri="{FF2B5EF4-FFF2-40B4-BE49-F238E27FC236}">
                <a16:creationId xmlns:a16="http://schemas.microsoft.com/office/drawing/2014/main" id="{A0B0CEA8-321A-B752-CA73-926CCE18F62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3" name="Google Shape;93;p3:notes">
            <a:extLst>
              <a:ext uri="{FF2B5EF4-FFF2-40B4-BE49-F238E27FC236}">
                <a16:creationId xmlns:a16="http://schemas.microsoft.com/office/drawing/2014/main" id="{F31F4FB0-3A4A-B20A-4FAA-D48FC85FD86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50952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a:extLst>
            <a:ext uri="{FF2B5EF4-FFF2-40B4-BE49-F238E27FC236}">
              <a16:creationId xmlns:a16="http://schemas.microsoft.com/office/drawing/2014/main" id="{460256DC-8682-CF92-A992-5FCB4FE36A8C}"/>
            </a:ext>
          </a:extLst>
        </p:cNvPr>
        <p:cNvGrpSpPr/>
        <p:nvPr/>
      </p:nvGrpSpPr>
      <p:grpSpPr>
        <a:xfrm>
          <a:off x="0" y="0"/>
          <a:ext cx="0" cy="0"/>
          <a:chOff x="0" y="0"/>
          <a:chExt cx="0" cy="0"/>
        </a:xfrm>
      </p:grpSpPr>
      <p:sp>
        <p:nvSpPr>
          <p:cNvPr id="92" name="Google Shape;92;p3:notes">
            <a:extLst>
              <a:ext uri="{FF2B5EF4-FFF2-40B4-BE49-F238E27FC236}">
                <a16:creationId xmlns:a16="http://schemas.microsoft.com/office/drawing/2014/main" id="{CC49A252-90F2-B388-A0E8-956AECAAC33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3" name="Google Shape;93;p3:notes">
            <a:extLst>
              <a:ext uri="{FF2B5EF4-FFF2-40B4-BE49-F238E27FC236}">
                <a16:creationId xmlns:a16="http://schemas.microsoft.com/office/drawing/2014/main" id="{1401CBBB-67FA-3018-63F1-DB0136F4F18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702922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a:extLst>
            <a:ext uri="{FF2B5EF4-FFF2-40B4-BE49-F238E27FC236}">
              <a16:creationId xmlns:a16="http://schemas.microsoft.com/office/drawing/2014/main" id="{83FDFDA3-0531-67C2-ACD1-86890F271292}"/>
            </a:ext>
          </a:extLst>
        </p:cNvPr>
        <p:cNvGrpSpPr/>
        <p:nvPr/>
      </p:nvGrpSpPr>
      <p:grpSpPr>
        <a:xfrm>
          <a:off x="0" y="0"/>
          <a:ext cx="0" cy="0"/>
          <a:chOff x="0" y="0"/>
          <a:chExt cx="0" cy="0"/>
        </a:xfrm>
      </p:grpSpPr>
      <p:sp>
        <p:nvSpPr>
          <p:cNvPr id="92" name="Google Shape;92;p3:notes">
            <a:extLst>
              <a:ext uri="{FF2B5EF4-FFF2-40B4-BE49-F238E27FC236}">
                <a16:creationId xmlns:a16="http://schemas.microsoft.com/office/drawing/2014/main" id="{B465E1E2-2222-685D-339B-C609991E3B2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3" name="Google Shape;93;p3:notes">
            <a:extLst>
              <a:ext uri="{FF2B5EF4-FFF2-40B4-BE49-F238E27FC236}">
                <a16:creationId xmlns:a16="http://schemas.microsoft.com/office/drawing/2014/main" id="{420F256D-B334-F1C1-92B9-DC7D1649702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822114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a:extLst>
            <a:ext uri="{FF2B5EF4-FFF2-40B4-BE49-F238E27FC236}">
              <a16:creationId xmlns:a16="http://schemas.microsoft.com/office/drawing/2014/main" id="{CA1FD91F-A1B8-A45B-5EDC-20A239A717C2}"/>
            </a:ext>
          </a:extLst>
        </p:cNvPr>
        <p:cNvGrpSpPr/>
        <p:nvPr/>
      </p:nvGrpSpPr>
      <p:grpSpPr>
        <a:xfrm>
          <a:off x="0" y="0"/>
          <a:ext cx="0" cy="0"/>
          <a:chOff x="0" y="0"/>
          <a:chExt cx="0" cy="0"/>
        </a:xfrm>
      </p:grpSpPr>
      <p:sp>
        <p:nvSpPr>
          <p:cNvPr id="92" name="Google Shape;92;p3:notes">
            <a:extLst>
              <a:ext uri="{FF2B5EF4-FFF2-40B4-BE49-F238E27FC236}">
                <a16:creationId xmlns:a16="http://schemas.microsoft.com/office/drawing/2014/main" id="{F2799C7C-1B82-D4C9-1916-B473F5640A3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3" name="Google Shape;93;p3:notes">
            <a:extLst>
              <a:ext uri="{FF2B5EF4-FFF2-40B4-BE49-F238E27FC236}">
                <a16:creationId xmlns:a16="http://schemas.microsoft.com/office/drawing/2014/main" id="{EDEF8224-C56C-C27A-CEE2-7E31F1D1B76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553546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a:extLst>
            <a:ext uri="{FF2B5EF4-FFF2-40B4-BE49-F238E27FC236}">
              <a16:creationId xmlns:a16="http://schemas.microsoft.com/office/drawing/2014/main" id="{36462700-D1B5-EC91-EAAB-5CCCCDFB6D87}"/>
            </a:ext>
          </a:extLst>
        </p:cNvPr>
        <p:cNvGrpSpPr/>
        <p:nvPr/>
      </p:nvGrpSpPr>
      <p:grpSpPr>
        <a:xfrm>
          <a:off x="0" y="0"/>
          <a:ext cx="0" cy="0"/>
          <a:chOff x="0" y="0"/>
          <a:chExt cx="0" cy="0"/>
        </a:xfrm>
      </p:grpSpPr>
      <p:sp>
        <p:nvSpPr>
          <p:cNvPr id="92" name="Google Shape;92;p3:notes">
            <a:extLst>
              <a:ext uri="{FF2B5EF4-FFF2-40B4-BE49-F238E27FC236}">
                <a16:creationId xmlns:a16="http://schemas.microsoft.com/office/drawing/2014/main" id="{F246E9A4-306E-999F-02CD-6BF41EADC1D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3" name="Google Shape;93;p3:notes">
            <a:extLst>
              <a:ext uri="{FF2B5EF4-FFF2-40B4-BE49-F238E27FC236}">
                <a16:creationId xmlns:a16="http://schemas.microsoft.com/office/drawing/2014/main" id="{548FB149-D1B0-94B4-C545-C20BCCE8974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72414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a:extLst>
            <a:ext uri="{FF2B5EF4-FFF2-40B4-BE49-F238E27FC236}">
              <a16:creationId xmlns:a16="http://schemas.microsoft.com/office/drawing/2014/main" id="{1FFCBE0F-36E1-FA11-B9F0-B3029801AEC1}"/>
            </a:ext>
          </a:extLst>
        </p:cNvPr>
        <p:cNvGrpSpPr/>
        <p:nvPr/>
      </p:nvGrpSpPr>
      <p:grpSpPr>
        <a:xfrm>
          <a:off x="0" y="0"/>
          <a:ext cx="0" cy="0"/>
          <a:chOff x="0" y="0"/>
          <a:chExt cx="0" cy="0"/>
        </a:xfrm>
      </p:grpSpPr>
      <p:sp>
        <p:nvSpPr>
          <p:cNvPr id="92" name="Google Shape;92;p3:notes">
            <a:extLst>
              <a:ext uri="{FF2B5EF4-FFF2-40B4-BE49-F238E27FC236}">
                <a16:creationId xmlns:a16="http://schemas.microsoft.com/office/drawing/2014/main" id="{B0946F98-61DB-E45D-34C1-494A68A2108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3" name="Google Shape;93;p3:notes">
            <a:extLst>
              <a:ext uri="{FF2B5EF4-FFF2-40B4-BE49-F238E27FC236}">
                <a16:creationId xmlns:a16="http://schemas.microsoft.com/office/drawing/2014/main" id="{4F1C1F1C-848B-ACC0-84C2-0F2564B9622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6146660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a:extLst>
            <a:ext uri="{FF2B5EF4-FFF2-40B4-BE49-F238E27FC236}">
              <a16:creationId xmlns:a16="http://schemas.microsoft.com/office/drawing/2014/main" id="{6514FBCA-5CFC-D1A1-4B90-78CAD13098DC}"/>
            </a:ext>
          </a:extLst>
        </p:cNvPr>
        <p:cNvGrpSpPr/>
        <p:nvPr/>
      </p:nvGrpSpPr>
      <p:grpSpPr>
        <a:xfrm>
          <a:off x="0" y="0"/>
          <a:ext cx="0" cy="0"/>
          <a:chOff x="0" y="0"/>
          <a:chExt cx="0" cy="0"/>
        </a:xfrm>
      </p:grpSpPr>
      <p:sp>
        <p:nvSpPr>
          <p:cNvPr id="92" name="Google Shape;92;p3:notes">
            <a:extLst>
              <a:ext uri="{FF2B5EF4-FFF2-40B4-BE49-F238E27FC236}">
                <a16:creationId xmlns:a16="http://schemas.microsoft.com/office/drawing/2014/main" id="{5FF5BE0D-B790-D943-0F06-00A460CDEC5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3" name="Google Shape;93;p3:notes">
            <a:extLst>
              <a:ext uri="{FF2B5EF4-FFF2-40B4-BE49-F238E27FC236}">
                <a16:creationId xmlns:a16="http://schemas.microsoft.com/office/drawing/2014/main" id="{4DE0DEF4-EB1E-C262-60E9-DB6FF8CA851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539466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7" name="Google Shape;137;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Google Shape;54;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55" name="Google Shape;5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5" name="Google Shape;145;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1" name="Google Shape;7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3" name="Google Shape;103;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4" name="Google Shape;114;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a:extLst>
            <a:ext uri="{FF2B5EF4-FFF2-40B4-BE49-F238E27FC236}">
              <a16:creationId xmlns:a16="http://schemas.microsoft.com/office/drawing/2014/main" id="{F44573CF-C59B-530A-5AB2-4A467BFC1325}"/>
            </a:ext>
          </a:extLst>
        </p:cNvPr>
        <p:cNvGrpSpPr/>
        <p:nvPr/>
      </p:nvGrpSpPr>
      <p:grpSpPr>
        <a:xfrm>
          <a:off x="0" y="0"/>
          <a:ext cx="0" cy="0"/>
          <a:chOff x="0" y="0"/>
          <a:chExt cx="0" cy="0"/>
        </a:xfrm>
      </p:grpSpPr>
      <p:sp>
        <p:nvSpPr>
          <p:cNvPr id="144" name="Google Shape;144;p8:notes">
            <a:extLst>
              <a:ext uri="{FF2B5EF4-FFF2-40B4-BE49-F238E27FC236}">
                <a16:creationId xmlns:a16="http://schemas.microsoft.com/office/drawing/2014/main" id="{71DCE111-10A5-1B24-30B9-DB60A8DD345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5" name="Google Shape;145;p8:notes">
            <a:extLst>
              <a:ext uri="{FF2B5EF4-FFF2-40B4-BE49-F238E27FC236}">
                <a16:creationId xmlns:a16="http://schemas.microsoft.com/office/drawing/2014/main" id="{A5AF2D81-187A-C82D-5E14-CCA3025B13F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711434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a:extLst>
            <a:ext uri="{FF2B5EF4-FFF2-40B4-BE49-F238E27FC236}">
              <a16:creationId xmlns:a16="http://schemas.microsoft.com/office/drawing/2014/main" id="{DF0A8F58-57B4-F059-9DBB-356D2CD541B0}"/>
            </a:ext>
          </a:extLst>
        </p:cNvPr>
        <p:cNvGrpSpPr/>
        <p:nvPr/>
      </p:nvGrpSpPr>
      <p:grpSpPr>
        <a:xfrm>
          <a:off x="0" y="0"/>
          <a:ext cx="0" cy="0"/>
          <a:chOff x="0" y="0"/>
          <a:chExt cx="0" cy="0"/>
        </a:xfrm>
      </p:grpSpPr>
      <p:sp>
        <p:nvSpPr>
          <p:cNvPr id="70" name="Google Shape;70;p2:notes">
            <a:extLst>
              <a:ext uri="{FF2B5EF4-FFF2-40B4-BE49-F238E27FC236}">
                <a16:creationId xmlns:a16="http://schemas.microsoft.com/office/drawing/2014/main" id="{FD9D78E2-C6D7-066F-5243-D88D0A8E6C6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1" name="Google Shape;71;p2:notes">
            <a:extLst>
              <a:ext uri="{FF2B5EF4-FFF2-40B4-BE49-F238E27FC236}">
                <a16:creationId xmlns:a16="http://schemas.microsoft.com/office/drawing/2014/main" id="{888A59E2-1CB1-F22D-F8E6-C541FFAF4E3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973079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a:extLst>
            <a:ext uri="{FF2B5EF4-FFF2-40B4-BE49-F238E27FC236}">
              <a16:creationId xmlns:a16="http://schemas.microsoft.com/office/drawing/2014/main" id="{D60202BE-FEC7-44D1-C7D6-A05F771C79D0}"/>
            </a:ext>
          </a:extLst>
        </p:cNvPr>
        <p:cNvGrpSpPr/>
        <p:nvPr/>
      </p:nvGrpSpPr>
      <p:grpSpPr>
        <a:xfrm>
          <a:off x="0" y="0"/>
          <a:ext cx="0" cy="0"/>
          <a:chOff x="0" y="0"/>
          <a:chExt cx="0" cy="0"/>
        </a:xfrm>
      </p:grpSpPr>
      <p:sp>
        <p:nvSpPr>
          <p:cNvPr id="144" name="Google Shape;144;p8:notes">
            <a:extLst>
              <a:ext uri="{FF2B5EF4-FFF2-40B4-BE49-F238E27FC236}">
                <a16:creationId xmlns:a16="http://schemas.microsoft.com/office/drawing/2014/main" id="{7AECE3D2-2C05-C808-9292-0B0E64A7A1C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5" name="Google Shape;145;p8:notes">
            <a:extLst>
              <a:ext uri="{FF2B5EF4-FFF2-40B4-BE49-F238E27FC236}">
                <a16:creationId xmlns:a16="http://schemas.microsoft.com/office/drawing/2014/main" id="{92AD6501-7DD9-CCDA-C45F-34388A30AF4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736588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
        <p:cNvGrpSpPr/>
        <p:nvPr/>
      </p:nvGrpSpPr>
      <p:grpSpPr>
        <a:xfrm>
          <a:off x="0" y="0"/>
          <a:ext cx="0" cy="0"/>
          <a:chOff x="0" y="0"/>
          <a:chExt cx="0" cy="0"/>
        </a:xfrm>
      </p:grpSpPr>
      <p:sp>
        <p:nvSpPr>
          <p:cNvPr id="12" name="Google Shape;12;p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 name="Google Shape;13;p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 name="Google Shape;14;p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able of Contents" type="obj">
  <p:cSld name="OBJECT">
    <p:bg>
      <p:bgPr>
        <a:solidFill>
          <a:srgbClr val="FDF8EC"/>
        </a:solidFill>
        <a:effectLst/>
      </p:bgPr>
    </p:bg>
    <p:spTree>
      <p:nvGrpSpPr>
        <p:cNvPr id="1" name="Shape 21"/>
        <p:cNvGrpSpPr/>
        <p:nvPr/>
      </p:nvGrpSpPr>
      <p:grpSpPr>
        <a:xfrm>
          <a:off x="0" y="0"/>
          <a:ext cx="0" cy="0"/>
          <a:chOff x="0" y="0"/>
          <a:chExt cx="0" cy="0"/>
        </a:xfrm>
      </p:grpSpPr>
      <p:grpSp>
        <p:nvGrpSpPr>
          <p:cNvPr id="22" name="Google Shape;22;p4"/>
          <p:cNvGrpSpPr/>
          <p:nvPr/>
        </p:nvGrpSpPr>
        <p:grpSpPr>
          <a:xfrm>
            <a:off x="0" y="0"/>
            <a:ext cx="2736202" cy="10287066"/>
            <a:chOff x="0" y="0"/>
            <a:chExt cx="720641" cy="2709333"/>
          </a:xfrm>
        </p:grpSpPr>
        <p:sp>
          <p:nvSpPr>
            <p:cNvPr id="23" name="Google Shape;23;p4"/>
            <p:cNvSpPr/>
            <p:nvPr/>
          </p:nvSpPr>
          <p:spPr>
            <a:xfrm>
              <a:off x="0" y="0"/>
              <a:ext cx="720641" cy="2709333"/>
            </a:xfrm>
            <a:custGeom>
              <a:avLst/>
              <a:gdLst/>
              <a:ahLst/>
              <a:cxnLst/>
              <a:rect l="l" t="t" r="r" b="b"/>
              <a:pathLst>
                <a:path w="720641" h="2709333" extrusionOk="0">
                  <a:moveTo>
                    <a:pt x="0" y="0"/>
                  </a:moveTo>
                  <a:lnTo>
                    <a:pt x="720641" y="0"/>
                  </a:lnTo>
                  <a:lnTo>
                    <a:pt x="720641" y="2709333"/>
                  </a:lnTo>
                  <a:lnTo>
                    <a:pt x="0" y="2709333"/>
                  </a:lnTo>
                  <a:close/>
                </a:path>
              </a:pathLst>
            </a:custGeom>
            <a:solidFill>
              <a:srgbClr val="FF3D00"/>
            </a:solidFill>
            <a:ln>
              <a:noFill/>
            </a:ln>
          </p:spPr>
        </p:sp>
        <p:sp>
          <p:nvSpPr>
            <p:cNvPr id="24" name="Google Shape;24;p4"/>
            <p:cNvSpPr txBox="1"/>
            <p:nvPr/>
          </p:nvSpPr>
          <p:spPr>
            <a:xfrm>
              <a:off x="0" y="9525"/>
              <a:ext cx="720600" cy="2699700"/>
            </a:xfrm>
            <a:prstGeom prst="rect">
              <a:avLst/>
            </a:prstGeom>
            <a:noFill/>
            <a:ln>
              <a:noFill/>
            </a:ln>
          </p:spPr>
          <p:txBody>
            <a:bodyPr spcFirstLastPara="1" wrap="square" lIns="50800" tIns="50800" rIns="50800" bIns="50800" anchor="ctr" anchorCtr="0">
              <a:noAutofit/>
            </a:bodyPr>
            <a:lstStyle/>
            <a:p>
              <a:pPr marL="0" marR="0" lvl="0" indent="0" algn="ctr" rtl="0">
                <a:lnSpc>
                  <a:spcPct val="7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5" name="Google Shape;25;p4"/>
          <p:cNvSpPr txBox="1">
            <a:spLocks noGrp="1"/>
          </p:cNvSpPr>
          <p:nvPr>
            <p:ph type="title"/>
          </p:nvPr>
        </p:nvSpPr>
        <p:spPr>
          <a:xfrm rot="-5400000">
            <a:off x="-3391675" y="3794125"/>
            <a:ext cx="9556800" cy="2698800"/>
          </a:xfrm>
          <a:prstGeom prst="rect">
            <a:avLst/>
          </a:prstGeom>
        </p:spPr>
        <p:txBody>
          <a:bodyPr spcFirstLastPara="1" wrap="square" lIns="91425" tIns="45700" rIns="91425" bIns="45700" anchor="t" anchorCtr="0">
            <a:normAutofit/>
          </a:bodyPr>
          <a:lstStyle>
            <a:lvl1pPr lvl="0">
              <a:lnSpc>
                <a:spcPct val="60000"/>
              </a:lnSpc>
              <a:spcBef>
                <a:spcPts val="0"/>
              </a:spcBef>
              <a:spcAft>
                <a:spcPts val="0"/>
              </a:spcAft>
              <a:buSzPts val="300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 name="Google Shape;26;p4"/>
          <p:cNvSpPr txBox="1">
            <a:spLocks noGrp="1"/>
          </p:cNvSpPr>
          <p:nvPr>
            <p:ph type="body" idx="1"/>
          </p:nvPr>
        </p:nvSpPr>
        <p:spPr>
          <a:xfrm>
            <a:off x="4267200" y="1104900"/>
            <a:ext cx="5621100" cy="533400"/>
          </a:xfrm>
          <a:prstGeom prst="rect">
            <a:avLst/>
          </a:prstGeom>
        </p:spPr>
        <p:txBody>
          <a:bodyPr spcFirstLastPara="1" wrap="square" lIns="91425" tIns="45700" rIns="91425" bIns="45700" anchor="t" anchorCtr="0">
            <a:normAutofit/>
          </a:bodyPr>
          <a:lstStyle>
            <a:lvl1pPr marL="457200" lvl="0" indent="-457200">
              <a:spcBef>
                <a:spcPts val="640"/>
              </a:spcBef>
              <a:spcAft>
                <a:spcPts val="0"/>
              </a:spcAft>
              <a:buSzPts val="3600"/>
              <a:buChar char="•"/>
              <a:defRPr sz="3600"/>
            </a:lvl1pPr>
            <a:lvl2pPr marL="914400" lvl="1" indent="-457200">
              <a:spcBef>
                <a:spcPts val="560"/>
              </a:spcBef>
              <a:spcAft>
                <a:spcPts val="0"/>
              </a:spcAft>
              <a:buClr>
                <a:srgbClr val="FF3D00"/>
              </a:buClr>
              <a:buSzPts val="3600"/>
              <a:buChar char="–"/>
              <a:defRPr sz="3600" b="1">
                <a:solidFill>
                  <a:srgbClr val="FF3D00"/>
                </a:solidFill>
              </a:defRPr>
            </a:lvl2pPr>
            <a:lvl3pPr marL="1371600" lvl="2" indent="-457200">
              <a:spcBef>
                <a:spcPts val="480"/>
              </a:spcBef>
              <a:spcAft>
                <a:spcPts val="0"/>
              </a:spcAft>
              <a:buClr>
                <a:srgbClr val="FF3D00"/>
              </a:buClr>
              <a:buSzPts val="3600"/>
              <a:buChar char="•"/>
              <a:defRPr sz="3600">
                <a:solidFill>
                  <a:srgbClr val="FF3D00"/>
                </a:solidFill>
              </a:defRPr>
            </a:lvl3pPr>
            <a:lvl4pPr marL="1828800" lvl="3" indent="-457200">
              <a:spcBef>
                <a:spcPts val="400"/>
              </a:spcBef>
              <a:spcAft>
                <a:spcPts val="0"/>
              </a:spcAft>
              <a:buSzPts val="3600"/>
              <a:buChar char="–"/>
              <a:defRPr sz="3600" b="1"/>
            </a:lvl4pPr>
            <a:lvl5pPr marL="2286000" lvl="4" indent="-457200">
              <a:spcBef>
                <a:spcPts val="400"/>
              </a:spcBef>
              <a:spcAft>
                <a:spcPts val="0"/>
              </a:spcAft>
              <a:buClr>
                <a:srgbClr val="FF3D00"/>
              </a:buClr>
              <a:buSzPts val="3600"/>
              <a:buFont typeface="Josefin Sans"/>
              <a:buChar char="»"/>
              <a:defRPr sz="3600" b="1">
                <a:solidFill>
                  <a:srgbClr val="FF3D00"/>
                </a:solidFill>
                <a:latin typeface="Josefin Sans"/>
                <a:ea typeface="Josefin Sans"/>
                <a:cs typeface="Josefin Sans"/>
                <a:sym typeface="Josefin Sans"/>
              </a:defRPr>
            </a:lvl5pPr>
            <a:lvl6pPr marL="2743200" lvl="5" indent="-457200">
              <a:spcBef>
                <a:spcPts val="400"/>
              </a:spcBef>
              <a:spcAft>
                <a:spcPts val="0"/>
              </a:spcAft>
              <a:buClr>
                <a:srgbClr val="FF3D00"/>
              </a:buClr>
              <a:buSzPts val="3600"/>
              <a:buFont typeface="Josefin Sans"/>
              <a:buChar char="•"/>
              <a:defRPr sz="3600" b="1">
                <a:solidFill>
                  <a:srgbClr val="FF3D00"/>
                </a:solidFill>
                <a:latin typeface="Josefin Sans"/>
                <a:ea typeface="Josefin Sans"/>
                <a:cs typeface="Josefin Sans"/>
                <a:sym typeface="Josefin Sans"/>
              </a:defRPr>
            </a:lvl6pPr>
            <a:lvl7pPr marL="3200400" lvl="6" indent="-457200">
              <a:spcBef>
                <a:spcPts val="400"/>
              </a:spcBef>
              <a:spcAft>
                <a:spcPts val="0"/>
              </a:spcAft>
              <a:buClr>
                <a:srgbClr val="FF3D00"/>
              </a:buClr>
              <a:buSzPts val="3600"/>
              <a:buFont typeface="Josefin Sans"/>
              <a:buChar char="•"/>
              <a:defRPr sz="3600" b="1">
                <a:solidFill>
                  <a:srgbClr val="FF3D00"/>
                </a:solidFill>
                <a:latin typeface="Josefin Sans"/>
                <a:ea typeface="Josefin Sans"/>
                <a:cs typeface="Josefin Sans"/>
                <a:sym typeface="Josefin Sans"/>
              </a:defRPr>
            </a:lvl7pPr>
            <a:lvl8pPr marL="3657600" lvl="7" indent="-457200">
              <a:spcBef>
                <a:spcPts val="400"/>
              </a:spcBef>
              <a:spcAft>
                <a:spcPts val="0"/>
              </a:spcAft>
              <a:buClr>
                <a:srgbClr val="FF3D00"/>
              </a:buClr>
              <a:buSzPts val="3600"/>
              <a:buFont typeface="Josefin Sans"/>
              <a:buChar char="•"/>
              <a:defRPr sz="3600" b="1">
                <a:solidFill>
                  <a:srgbClr val="FF3D00"/>
                </a:solidFill>
                <a:latin typeface="Josefin Sans"/>
                <a:ea typeface="Josefin Sans"/>
                <a:cs typeface="Josefin Sans"/>
                <a:sym typeface="Josefin Sans"/>
              </a:defRPr>
            </a:lvl8pPr>
            <a:lvl9pPr marL="4114800" lvl="8" indent="-457200">
              <a:spcBef>
                <a:spcPts val="400"/>
              </a:spcBef>
              <a:spcAft>
                <a:spcPts val="0"/>
              </a:spcAft>
              <a:buClr>
                <a:srgbClr val="FF3D00"/>
              </a:buClr>
              <a:buSzPts val="3600"/>
              <a:buFont typeface="Josefin Sans"/>
              <a:buChar char="•"/>
              <a:defRPr sz="3600" b="1">
                <a:solidFill>
                  <a:srgbClr val="FF3D00"/>
                </a:solidFill>
                <a:latin typeface="Josefin Sans"/>
                <a:ea typeface="Josefin Sans"/>
                <a:cs typeface="Josefin Sans"/>
                <a:sym typeface="Josefin Sans"/>
              </a:defRPr>
            </a:lvl9pPr>
          </a:lstStyle>
          <a:p>
            <a:endParaRPr/>
          </a:p>
        </p:txBody>
      </p:sp>
      <p:sp>
        <p:nvSpPr>
          <p:cNvPr id="27" name="Google Shape;27;p4"/>
          <p:cNvSpPr>
            <a:spLocks noGrp="1"/>
          </p:cNvSpPr>
          <p:nvPr>
            <p:ph type="pic" idx="2"/>
          </p:nvPr>
        </p:nvSpPr>
        <p:spPr>
          <a:xfrm>
            <a:off x="3111500" y="4826175"/>
            <a:ext cx="14781000" cy="5460900"/>
          </a:xfrm>
          <a:prstGeom prst="rect">
            <a:avLst/>
          </a:prstGeom>
          <a:noFill/>
          <a:ln>
            <a:noFill/>
          </a:ln>
        </p:spPr>
      </p:sp>
      <p:sp>
        <p:nvSpPr>
          <p:cNvPr id="28" name="Google Shape;28;p4"/>
          <p:cNvSpPr txBox="1">
            <a:spLocks noGrp="1"/>
          </p:cNvSpPr>
          <p:nvPr>
            <p:ph type="body" idx="3"/>
          </p:nvPr>
        </p:nvSpPr>
        <p:spPr>
          <a:xfrm>
            <a:off x="4267200" y="1641200"/>
            <a:ext cx="5621100" cy="533400"/>
          </a:xfrm>
          <a:prstGeom prst="rect">
            <a:avLst/>
          </a:prstGeom>
        </p:spPr>
        <p:txBody>
          <a:bodyPr spcFirstLastPara="1" wrap="square" lIns="91425" tIns="45700" rIns="91425" bIns="45700" anchor="t" anchorCtr="0">
            <a:normAutofit/>
          </a:bodyPr>
          <a:lstStyle>
            <a:lvl1pPr marL="457200" lvl="0" indent="-361950" rtl="0">
              <a:spcBef>
                <a:spcPts val="640"/>
              </a:spcBef>
              <a:spcAft>
                <a:spcPts val="0"/>
              </a:spcAft>
              <a:buSzPts val="2100"/>
              <a:buChar char="•"/>
              <a:defRPr sz="2100" b="0"/>
            </a:lvl1pPr>
            <a:lvl2pPr marL="914400" lvl="1" indent="-361950" rtl="0">
              <a:spcBef>
                <a:spcPts val="560"/>
              </a:spcBef>
              <a:spcAft>
                <a:spcPts val="0"/>
              </a:spcAft>
              <a:buClr>
                <a:srgbClr val="FF3D00"/>
              </a:buClr>
              <a:buSzPts val="2100"/>
              <a:buChar char="–"/>
              <a:defRPr sz="2100">
                <a:solidFill>
                  <a:srgbClr val="FF3D00"/>
                </a:solidFill>
              </a:defRPr>
            </a:lvl2pPr>
            <a:lvl3pPr marL="1371600" lvl="2" indent="-361950" rtl="0">
              <a:spcBef>
                <a:spcPts val="480"/>
              </a:spcBef>
              <a:spcAft>
                <a:spcPts val="0"/>
              </a:spcAft>
              <a:buClr>
                <a:srgbClr val="FF3D00"/>
              </a:buClr>
              <a:buSzPts val="2100"/>
              <a:buChar char="•"/>
              <a:defRPr sz="2100" b="0">
                <a:solidFill>
                  <a:srgbClr val="FF3D00"/>
                </a:solidFill>
              </a:defRPr>
            </a:lvl3pPr>
            <a:lvl4pPr marL="1828800" lvl="3" indent="-361950" rtl="0">
              <a:spcBef>
                <a:spcPts val="400"/>
              </a:spcBef>
              <a:spcAft>
                <a:spcPts val="0"/>
              </a:spcAft>
              <a:buSzPts val="2100"/>
              <a:buChar char="–"/>
              <a:defRPr/>
            </a:lvl4pPr>
            <a:lvl5pPr marL="2286000" lvl="4" indent="-361950" rtl="0">
              <a:spcBef>
                <a:spcPts val="400"/>
              </a:spcBef>
              <a:spcAft>
                <a:spcPts val="0"/>
              </a:spcAft>
              <a:buClr>
                <a:srgbClr val="FF3D00"/>
              </a:buClr>
              <a:buSzPts val="2100"/>
              <a:buFont typeface="Josefin Sans"/>
              <a:buChar char="»"/>
              <a:defRPr sz="2100">
                <a:solidFill>
                  <a:srgbClr val="FF3D00"/>
                </a:solidFill>
                <a:latin typeface="Josefin Sans"/>
                <a:ea typeface="Josefin Sans"/>
                <a:cs typeface="Josefin Sans"/>
                <a:sym typeface="Josefin Sans"/>
              </a:defRPr>
            </a:lvl5pPr>
            <a:lvl6pPr marL="2743200" lvl="5" indent="-361950" rtl="0">
              <a:spcBef>
                <a:spcPts val="400"/>
              </a:spcBef>
              <a:spcAft>
                <a:spcPts val="0"/>
              </a:spcAft>
              <a:buClr>
                <a:srgbClr val="FF3D00"/>
              </a:buClr>
              <a:buSzPts val="2100"/>
              <a:buFont typeface="Josefin Sans"/>
              <a:buChar char="•"/>
              <a:defRPr sz="2100">
                <a:solidFill>
                  <a:srgbClr val="FF3D00"/>
                </a:solidFill>
                <a:latin typeface="Josefin Sans"/>
                <a:ea typeface="Josefin Sans"/>
                <a:cs typeface="Josefin Sans"/>
                <a:sym typeface="Josefin Sans"/>
              </a:defRPr>
            </a:lvl6pPr>
            <a:lvl7pPr marL="3200400" lvl="6" indent="-361950" rtl="0">
              <a:spcBef>
                <a:spcPts val="400"/>
              </a:spcBef>
              <a:spcAft>
                <a:spcPts val="0"/>
              </a:spcAft>
              <a:buClr>
                <a:srgbClr val="FF3D00"/>
              </a:buClr>
              <a:buSzPts val="2100"/>
              <a:buFont typeface="Josefin Sans"/>
              <a:buChar char="•"/>
              <a:defRPr sz="2100">
                <a:solidFill>
                  <a:srgbClr val="FF3D00"/>
                </a:solidFill>
                <a:latin typeface="Josefin Sans"/>
                <a:ea typeface="Josefin Sans"/>
                <a:cs typeface="Josefin Sans"/>
                <a:sym typeface="Josefin Sans"/>
              </a:defRPr>
            </a:lvl7pPr>
            <a:lvl8pPr marL="3657600" lvl="7" indent="-361950" rtl="0">
              <a:spcBef>
                <a:spcPts val="400"/>
              </a:spcBef>
              <a:spcAft>
                <a:spcPts val="0"/>
              </a:spcAft>
              <a:buClr>
                <a:srgbClr val="FF3D00"/>
              </a:buClr>
              <a:buSzPts val="2100"/>
              <a:buFont typeface="Josefin Sans"/>
              <a:buChar char="•"/>
              <a:defRPr sz="2100">
                <a:solidFill>
                  <a:srgbClr val="FF3D00"/>
                </a:solidFill>
                <a:latin typeface="Josefin Sans"/>
                <a:ea typeface="Josefin Sans"/>
                <a:cs typeface="Josefin Sans"/>
                <a:sym typeface="Josefin Sans"/>
              </a:defRPr>
            </a:lvl8pPr>
            <a:lvl9pPr marL="4114800" lvl="8" indent="-361950" rtl="0">
              <a:spcBef>
                <a:spcPts val="400"/>
              </a:spcBef>
              <a:spcAft>
                <a:spcPts val="0"/>
              </a:spcAft>
              <a:buClr>
                <a:srgbClr val="FF3D00"/>
              </a:buClr>
              <a:buSzPts val="2100"/>
              <a:buFont typeface="Josefin Sans"/>
              <a:buChar char="•"/>
              <a:defRPr sz="2100">
                <a:solidFill>
                  <a:srgbClr val="FF3D00"/>
                </a:solidFill>
                <a:latin typeface="Josefin Sans"/>
                <a:ea typeface="Josefin Sans"/>
                <a:cs typeface="Josefin Sans"/>
                <a:sym typeface="Josefin Sans"/>
              </a:defRPr>
            </a:lvl9pPr>
          </a:lstStyle>
          <a:p>
            <a:endParaRPr/>
          </a:p>
        </p:txBody>
      </p:sp>
      <p:sp>
        <p:nvSpPr>
          <p:cNvPr id="29" name="Google Shape;29;p4"/>
          <p:cNvSpPr txBox="1">
            <a:spLocks noGrp="1"/>
          </p:cNvSpPr>
          <p:nvPr>
            <p:ph type="body" idx="4"/>
          </p:nvPr>
        </p:nvSpPr>
        <p:spPr>
          <a:xfrm>
            <a:off x="4267200" y="3238500"/>
            <a:ext cx="5621100" cy="533400"/>
          </a:xfrm>
          <a:prstGeom prst="rect">
            <a:avLst/>
          </a:prstGeom>
        </p:spPr>
        <p:txBody>
          <a:bodyPr spcFirstLastPara="1" wrap="square" lIns="91425" tIns="45700" rIns="91425" bIns="45700" anchor="t" anchorCtr="0">
            <a:normAutofit/>
          </a:bodyPr>
          <a:lstStyle>
            <a:lvl1pPr marL="457200" lvl="0" indent="-457200" rtl="0">
              <a:spcBef>
                <a:spcPts val="640"/>
              </a:spcBef>
              <a:spcAft>
                <a:spcPts val="0"/>
              </a:spcAft>
              <a:buSzPts val="3600"/>
              <a:buChar char="•"/>
              <a:defRPr sz="3600"/>
            </a:lvl1pPr>
            <a:lvl2pPr marL="914400" lvl="1" indent="-457200" rtl="0">
              <a:spcBef>
                <a:spcPts val="560"/>
              </a:spcBef>
              <a:spcAft>
                <a:spcPts val="0"/>
              </a:spcAft>
              <a:buClr>
                <a:srgbClr val="FF3D00"/>
              </a:buClr>
              <a:buSzPts val="3600"/>
              <a:buChar char="–"/>
              <a:defRPr sz="3600" b="1">
                <a:solidFill>
                  <a:srgbClr val="FF3D00"/>
                </a:solidFill>
              </a:defRPr>
            </a:lvl2pPr>
            <a:lvl3pPr marL="1371600" lvl="2" indent="-457200" rtl="0">
              <a:spcBef>
                <a:spcPts val="480"/>
              </a:spcBef>
              <a:spcAft>
                <a:spcPts val="0"/>
              </a:spcAft>
              <a:buClr>
                <a:srgbClr val="FF3D00"/>
              </a:buClr>
              <a:buSzPts val="3600"/>
              <a:buChar char="•"/>
              <a:defRPr sz="3600">
                <a:solidFill>
                  <a:srgbClr val="FF3D00"/>
                </a:solidFill>
              </a:defRPr>
            </a:lvl3pPr>
            <a:lvl4pPr marL="1828800" lvl="3" indent="-457200" rtl="0">
              <a:spcBef>
                <a:spcPts val="400"/>
              </a:spcBef>
              <a:spcAft>
                <a:spcPts val="0"/>
              </a:spcAft>
              <a:buSzPts val="3600"/>
              <a:buChar char="–"/>
              <a:defRPr sz="3600" b="1"/>
            </a:lvl4pPr>
            <a:lvl5pPr marL="2286000" lvl="4" indent="-457200" rtl="0">
              <a:spcBef>
                <a:spcPts val="400"/>
              </a:spcBef>
              <a:spcAft>
                <a:spcPts val="0"/>
              </a:spcAft>
              <a:buClr>
                <a:srgbClr val="FF3D00"/>
              </a:buClr>
              <a:buSzPts val="3600"/>
              <a:buFont typeface="Josefin Sans"/>
              <a:buChar char="»"/>
              <a:defRPr sz="3600" b="1">
                <a:solidFill>
                  <a:srgbClr val="FF3D00"/>
                </a:solidFill>
                <a:latin typeface="Josefin Sans"/>
                <a:ea typeface="Josefin Sans"/>
                <a:cs typeface="Josefin Sans"/>
                <a:sym typeface="Josefin Sans"/>
              </a:defRPr>
            </a:lvl5pPr>
            <a:lvl6pPr marL="2743200" lvl="5" indent="-457200" rtl="0">
              <a:spcBef>
                <a:spcPts val="400"/>
              </a:spcBef>
              <a:spcAft>
                <a:spcPts val="0"/>
              </a:spcAft>
              <a:buClr>
                <a:srgbClr val="FF3D00"/>
              </a:buClr>
              <a:buSzPts val="3600"/>
              <a:buFont typeface="Josefin Sans"/>
              <a:buChar char="•"/>
              <a:defRPr sz="3600" b="1">
                <a:solidFill>
                  <a:srgbClr val="FF3D00"/>
                </a:solidFill>
                <a:latin typeface="Josefin Sans"/>
                <a:ea typeface="Josefin Sans"/>
                <a:cs typeface="Josefin Sans"/>
                <a:sym typeface="Josefin Sans"/>
              </a:defRPr>
            </a:lvl6pPr>
            <a:lvl7pPr marL="3200400" lvl="6" indent="-457200" rtl="0">
              <a:spcBef>
                <a:spcPts val="400"/>
              </a:spcBef>
              <a:spcAft>
                <a:spcPts val="0"/>
              </a:spcAft>
              <a:buClr>
                <a:srgbClr val="FF3D00"/>
              </a:buClr>
              <a:buSzPts val="3600"/>
              <a:buFont typeface="Josefin Sans"/>
              <a:buChar char="•"/>
              <a:defRPr sz="3600" b="1">
                <a:solidFill>
                  <a:srgbClr val="FF3D00"/>
                </a:solidFill>
                <a:latin typeface="Josefin Sans"/>
                <a:ea typeface="Josefin Sans"/>
                <a:cs typeface="Josefin Sans"/>
                <a:sym typeface="Josefin Sans"/>
              </a:defRPr>
            </a:lvl7pPr>
            <a:lvl8pPr marL="3657600" lvl="7" indent="-457200" rtl="0">
              <a:spcBef>
                <a:spcPts val="400"/>
              </a:spcBef>
              <a:spcAft>
                <a:spcPts val="0"/>
              </a:spcAft>
              <a:buClr>
                <a:srgbClr val="FF3D00"/>
              </a:buClr>
              <a:buSzPts val="3600"/>
              <a:buFont typeface="Josefin Sans"/>
              <a:buChar char="•"/>
              <a:defRPr sz="3600" b="1">
                <a:solidFill>
                  <a:srgbClr val="FF3D00"/>
                </a:solidFill>
                <a:latin typeface="Josefin Sans"/>
                <a:ea typeface="Josefin Sans"/>
                <a:cs typeface="Josefin Sans"/>
                <a:sym typeface="Josefin Sans"/>
              </a:defRPr>
            </a:lvl8pPr>
            <a:lvl9pPr marL="4114800" lvl="8" indent="-457200" rtl="0">
              <a:spcBef>
                <a:spcPts val="400"/>
              </a:spcBef>
              <a:spcAft>
                <a:spcPts val="0"/>
              </a:spcAft>
              <a:buClr>
                <a:srgbClr val="FF3D00"/>
              </a:buClr>
              <a:buSzPts val="3600"/>
              <a:buFont typeface="Josefin Sans"/>
              <a:buChar char="•"/>
              <a:defRPr sz="3600" b="1">
                <a:solidFill>
                  <a:srgbClr val="FF3D00"/>
                </a:solidFill>
                <a:latin typeface="Josefin Sans"/>
                <a:ea typeface="Josefin Sans"/>
                <a:cs typeface="Josefin Sans"/>
                <a:sym typeface="Josefin Sans"/>
              </a:defRPr>
            </a:lvl9pPr>
          </a:lstStyle>
          <a:p>
            <a:endParaRPr/>
          </a:p>
        </p:txBody>
      </p:sp>
      <p:sp>
        <p:nvSpPr>
          <p:cNvPr id="30" name="Google Shape;30;p4"/>
          <p:cNvSpPr txBox="1">
            <a:spLocks noGrp="1"/>
          </p:cNvSpPr>
          <p:nvPr>
            <p:ph type="body" idx="5"/>
          </p:nvPr>
        </p:nvSpPr>
        <p:spPr>
          <a:xfrm>
            <a:off x="4267200" y="3774800"/>
            <a:ext cx="5621100" cy="533400"/>
          </a:xfrm>
          <a:prstGeom prst="rect">
            <a:avLst/>
          </a:prstGeom>
        </p:spPr>
        <p:txBody>
          <a:bodyPr spcFirstLastPara="1" wrap="square" lIns="91425" tIns="45700" rIns="91425" bIns="45700" anchor="t" anchorCtr="0">
            <a:normAutofit/>
          </a:bodyPr>
          <a:lstStyle>
            <a:lvl1pPr marL="457200" lvl="0" indent="-361950" rtl="0">
              <a:spcBef>
                <a:spcPts val="640"/>
              </a:spcBef>
              <a:spcAft>
                <a:spcPts val="0"/>
              </a:spcAft>
              <a:buSzPts val="2100"/>
              <a:buChar char="•"/>
              <a:defRPr sz="2100" b="0"/>
            </a:lvl1pPr>
            <a:lvl2pPr marL="914400" lvl="1" indent="-361950" rtl="0">
              <a:spcBef>
                <a:spcPts val="560"/>
              </a:spcBef>
              <a:spcAft>
                <a:spcPts val="0"/>
              </a:spcAft>
              <a:buClr>
                <a:srgbClr val="FF3D00"/>
              </a:buClr>
              <a:buSzPts val="2100"/>
              <a:buChar char="–"/>
              <a:defRPr sz="2100">
                <a:solidFill>
                  <a:srgbClr val="FF3D00"/>
                </a:solidFill>
              </a:defRPr>
            </a:lvl2pPr>
            <a:lvl3pPr marL="1371600" lvl="2" indent="-361950" rtl="0">
              <a:spcBef>
                <a:spcPts val="480"/>
              </a:spcBef>
              <a:spcAft>
                <a:spcPts val="0"/>
              </a:spcAft>
              <a:buClr>
                <a:srgbClr val="FF3D00"/>
              </a:buClr>
              <a:buSzPts val="2100"/>
              <a:buChar char="•"/>
              <a:defRPr sz="2100" b="0">
                <a:solidFill>
                  <a:srgbClr val="FF3D00"/>
                </a:solidFill>
              </a:defRPr>
            </a:lvl3pPr>
            <a:lvl4pPr marL="1828800" lvl="3" indent="-361950" rtl="0">
              <a:spcBef>
                <a:spcPts val="400"/>
              </a:spcBef>
              <a:spcAft>
                <a:spcPts val="0"/>
              </a:spcAft>
              <a:buSzPts val="2100"/>
              <a:buChar char="–"/>
              <a:defRPr/>
            </a:lvl4pPr>
            <a:lvl5pPr marL="2286000" lvl="4" indent="-361950" rtl="0">
              <a:spcBef>
                <a:spcPts val="400"/>
              </a:spcBef>
              <a:spcAft>
                <a:spcPts val="0"/>
              </a:spcAft>
              <a:buClr>
                <a:srgbClr val="FF3D00"/>
              </a:buClr>
              <a:buSzPts val="2100"/>
              <a:buFont typeface="Josefin Sans"/>
              <a:buChar char="»"/>
              <a:defRPr sz="2100">
                <a:solidFill>
                  <a:srgbClr val="FF3D00"/>
                </a:solidFill>
                <a:latin typeface="Josefin Sans"/>
                <a:ea typeface="Josefin Sans"/>
                <a:cs typeface="Josefin Sans"/>
                <a:sym typeface="Josefin Sans"/>
              </a:defRPr>
            </a:lvl5pPr>
            <a:lvl6pPr marL="2743200" lvl="5" indent="-361950" rtl="0">
              <a:spcBef>
                <a:spcPts val="400"/>
              </a:spcBef>
              <a:spcAft>
                <a:spcPts val="0"/>
              </a:spcAft>
              <a:buClr>
                <a:srgbClr val="FF3D00"/>
              </a:buClr>
              <a:buSzPts val="2100"/>
              <a:buFont typeface="Josefin Sans"/>
              <a:buChar char="•"/>
              <a:defRPr sz="2100">
                <a:solidFill>
                  <a:srgbClr val="FF3D00"/>
                </a:solidFill>
                <a:latin typeface="Josefin Sans"/>
                <a:ea typeface="Josefin Sans"/>
                <a:cs typeface="Josefin Sans"/>
                <a:sym typeface="Josefin Sans"/>
              </a:defRPr>
            </a:lvl6pPr>
            <a:lvl7pPr marL="3200400" lvl="6" indent="-361950" rtl="0">
              <a:spcBef>
                <a:spcPts val="400"/>
              </a:spcBef>
              <a:spcAft>
                <a:spcPts val="0"/>
              </a:spcAft>
              <a:buClr>
                <a:srgbClr val="FF3D00"/>
              </a:buClr>
              <a:buSzPts val="2100"/>
              <a:buFont typeface="Josefin Sans"/>
              <a:buChar char="•"/>
              <a:defRPr sz="2100">
                <a:solidFill>
                  <a:srgbClr val="FF3D00"/>
                </a:solidFill>
                <a:latin typeface="Josefin Sans"/>
                <a:ea typeface="Josefin Sans"/>
                <a:cs typeface="Josefin Sans"/>
                <a:sym typeface="Josefin Sans"/>
              </a:defRPr>
            </a:lvl7pPr>
            <a:lvl8pPr marL="3657600" lvl="7" indent="-361950" rtl="0">
              <a:spcBef>
                <a:spcPts val="400"/>
              </a:spcBef>
              <a:spcAft>
                <a:spcPts val="0"/>
              </a:spcAft>
              <a:buClr>
                <a:srgbClr val="FF3D00"/>
              </a:buClr>
              <a:buSzPts val="2100"/>
              <a:buFont typeface="Josefin Sans"/>
              <a:buChar char="•"/>
              <a:defRPr sz="2100">
                <a:solidFill>
                  <a:srgbClr val="FF3D00"/>
                </a:solidFill>
                <a:latin typeface="Josefin Sans"/>
                <a:ea typeface="Josefin Sans"/>
                <a:cs typeface="Josefin Sans"/>
                <a:sym typeface="Josefin Sans"/>
              </a:defRPr>
            </a:lvl8pPr>
            <a:lvl9pPr marL="4114800" lvl="8" indent="-361950" rtl="0">
              <a:spcBef>
                <a:spcPts val="400"/>
              </a:spcBef>
              <a:spcAft>
                <a:spcPts val="0"/>
              </a:spcAft>
              <a:buClr>
                <a:srgbClr val="FF3D00"/>
              </a:buClr>
              <a:buSzPts val="2100"/>
              <a:buFont typeface="Josefin Sans"/>
              <a:buChar char="•"/>
              <a:defRPr sz="2100">
                <a:solidFill>
                  <a:srgbClr val="FF3D00"/>
                </a:solidFill>
                <a:latin typeface="Josefin Sans"/>
                <a:ea typeface="Josefin Sans"/>
                <a:cs typeface="Josefin Sans"/>
                <a:sym typeface="Josefin Sans"/>
              </a:defRPr>
            </a:lvl9pPr>
          </a:lstStyle>
          <a:p>
            <a:endParaRPr/>
          </a:p>
        </p:txBody>
      </p:sp>
      <p:sp>
        <p:nvSpPr>
          <p:cNvPr id="31" name="Google Shape;31;p4"/>
          <p:cNvSpPr txBox="1">
            <a:spLocks noGrp="1"/>
          </p:cNvSpPr>
          <p:nvPr>
            <p:ph type="body" idx="6"/>
          </p:nvPr>
        </p:nvSpPr>
        <p:spPr>
          <a:xfrm>
            <a:off x="11419300" y="1104900"/>
            <a:ext cx="5621100" cy="533400"/>
          </a:xfrm>
          <a:prstGeom prst="rect">
            <a:avLst/>
          </a:prstGeom>
        </p:spPr>
        <p:txBody>
          <a:bodyPr spcFirstLastPara="1" wrap="square" lIns="91425" tIns="45700" rIns="91425" bIns="45700" anchor="t" anchorCtr="0">
            <a:normAutofit/>
          </a:bodyPr>
          <a:lstStyle>
            <a:lvl1pPr marL="457200" lvl="0" indent="-457200" rtl="0">
              <a:spcBef>
                <a:spcPts val="640"/>
              </a:spcBef>
              <a:spcAft>
                <a:spcPts val="0"/>
              </a:spcAft>
              <a:buSzPts val="3600"/>
              <a:buChar char="•"/>
              <a:defRPr sz="3600"/>
            </a:lvl1pPr>
            <a:lvl2pPr marL="914400" lvl="1" indent="-457200" rtl="0">
              <a:spcBef>
                <a:spcPts val="560"/>
              </a:spcBef>
              <a:spcAft>
                <a:spcPts val="0"/>
              </a:spcAft>
              <a:buClr>
                <a:srgbClr val="FF3D00"/>
              </a:buClr>
              <a:buSzPts val="3600"/>
              <a:buChar char="–"/>
              <a:defRPr sz="3600" b="1">
                <a:solidFill>
                  <a:srgbClr val="FF3D00"/>
                </a:solidFill>
              </a:defRPr>
            </a:lvl2pPr>
            <a:lvl3pPr marL="1371600" lvl="2" indent="-457200" rtl="0">
              <a:spcBef>
                <a:spcPts val="480"/>
              </a:spcBef>
              <a:spcAft>
                <a:spcPts val="0"/>
              </a:spcAft>
              <a:buClr>
                <a:srgbClr val="FF3D00"/>
              </a:buClr>
              <a:buSzPts val="3600"/>
              <a:buChar char="•"/>
              <a:defRPr sz="3600">
                <a:solidFill>
                  <a:srgbClr val="FF3D00"/>
                </a:solidFill>
              </a:defRPr>
            </a:lvl3pPr>
            <a:lvl4pPr marL="1828800" lvl="3" indent="-457200" rtl="0">
              <a:spcBef>
                <a:spcPts val="400"/>
              </a:spcBef>
              <a:spcAft>
                <a:spcPts val="0"/>
              </a:spcAft>
              <a:buSzPts val="3600"/>
              <a:buChar char="–"/>
              <a:defRPr sz="3600" b="1"/>
            </a:lvl4pPr>
            <a:lvl5pPr marL="2286000" lvl="4" indent="-457200" rtl="0">
              <a:spcBef>
                <a:spcPts val="400"/>
              </a:spcBef>
              <a:spcAft>
                <a:spcPts val="0"/>
              </a:spcAft>
              <a:buClr>
                <a:srgbClr val="FF3D00"/>
              </a:buClr>
              <a:buSzPts val="3600"/>
              <a:buFont typeface="Josefin Sans"/>
              <a:buChar char="»"/>
              <a:defRPr sz="3600" b="1">
                <a:solidFill>
                  <a:srgbClr val="FF3D00"/>
                </a:solidFill>
                <a:latin typeface="Josefin Sans"/>
                <a:ea typeface="Josefin Sans"/>
                <a:cs typeface="Josefin Sans"/>
                <a:sym typeface="Josefin Sans"/>
              </a:defRPr>
            </a:lvl5pPr>
            <a:lvl6pPr marL="2743200" lvl="5" indent="-457200" rtl="0">
              <a:spcBef>
                <a:spcPts val="400"/>
              </a:spcBef>
              <a:spcAft>
                <a:spcPts val="0"/>
              </a:spcAft>
              <a:buClr>
                <a:srgbClr val="FF3D00"/>
              </a:buClr>
              <a:buSzPts val="3600"/>
              <a:buFont typeface="Josefin Sans"/>
              <a:buChar char="•"/>
              <a:defRPr sz="3600" b="1">
                <a:solidFill>
                  <a:srgbClr val="FF3D00"/>
                </a:solidFill>
                <a:latin typeface="Josefin Sans"/>
                <a:ea typeface="Josefin Sans"/>
                <a:cs typeface="Josefin Sans"/>
                <a:sym typeface="Josefin Sans"/>
              </a:defRPr>
            </a:lvl6pPr>
            <a:lvl7pPr marL="3200400" lvl="6" indent="-457200" rtl="0">
              <a:spcBef>
                <a:spcPts val="400"/>
              </a:spcBef>
              <a:spcAft>
                <a:spcPts val="0"/>
              </a:spcAft>
              <a:buClr>
                <a:srgbClr val="FF3D00"/>
              </a:buClr>
              <a:buSzPts val="3600"/>
              <a:buFont typeface="Josefin Sans"/>
              <a:buChar char="•"/>
              <a:defRPr sz="3600" b="1">
                <a:solidFill>
                  <a:srgbClr val="FF3D00"/>
                </a:solidFill>
                <a:latin typeface="Josefin Sans"/>
                <a:ea typeface="Josefin Sans"/>
                <a:cs typeface="Josefin Sans"/>
                <a:sym typeface="Josefin Sans"/>
              </a:defRPr>
            </a:lvl7pPr>
            <a:lvl8pPr marL="3657600" lvl="7" indent="-457200" rtl="0">
              <a:spcBef>
                <a:spcPts val="400"/>
              </a:spcBef>
              <a:spcAft>
                <a:spcPts val="0"/>
              </a:spcAft>
              <a:buClr>
                <a:srgbClr val="FF3D00"/>
              </a:buClr>
              <a:buSzPts val="3600"/>
              <a:buFont typeface="Josefin Sans"/>
              <a:buChar char="•"/>
              <a:defRPr sz="3600" b="1">
                <a:solidFill>
                  <a:srgbClr val="FF3D00"/>
                </a:solidFill>
                <a:latin typeface="Josefin Sans"/>
                <a:ea typeface="Josefin Sans"/>
                <a:cs typeface="Josefin Sans"/>
                <a:sym typeface="Josefin Sans"/>
              </a:defRPr>
            </a:lvl8pPr>
            <a:lvl9pPr marL="4114800" lvl="8" indent="-457200" rtl="0">
              <a:spcBef>
                <a:spcPts val="400"/>
              </a:spcBef>
              <a:spcAft>
                <a:spcPts val="0"/>
              </a:spcAft>
              <a:buClr>
                <a:srgbClr val="FF3D00"/>
              </a:buClr>
              <a:buSzPts val="3600"/>
              <a:buFont typeface="Josefin Sans"/>
              <a:buChar char="•"/>
              <a:defRPr sz="3600" b="1">
                <a:solidFill>
                  <a:srgbClr val="FF3D00"/>
                </a:solidFill>
                <a:latin typeface="Josefin Sans"/>
                <a:ea typeface="Josefin Sans"/>
                <a:cs typeface="Josefin Sans"/>
                <a:sym typeface="Josefin Sans"/>
              </a:defRPr>
            </a:lvl9pPr>
          </a:lstStyle>
          <a:p>
            <a:endParaRPr/>
          </a:p>
        </p:txBody>
      </p:sp>
      <p:sp>
        <p:nvSpPr>
          <p:cNvPr id="32" name="Google Shape;32;p4"/>
          <p:cNvSpPr txBox="1">
            <a:spLocks noGrp="1"/>
          </p:cNvSpPr>
          <p:nvPr>
            <p:ph type="body" idx="7"/>
          </p:nvPr>
        </p:nvSpPr>
        <p:spPr>
          <a:xfrm>
            <a:off x="11419300" y="1641200"/>
            <a:ext cx="5621100" cy="533400"/>
          </a:xfrm>
          <a:prstGeom prst="rect">
            <a:avLst/>
          </a:prstGeom>
        </p:spPr>
        <p:txBody>
          <a:bodyPr spcFirstLastPara="1" wrap="square" lIns="91425" tIns="45700" rIns="91425" bIns="45700" anchor="t" anchorCtr="0">
            <a:normAutofit/>
          </a:bodyPr>
          <a:lstStyle>
            <a:lvl1pPr marL="457200" lvl="0" indent="-361950" rtl="0">
              <a:spcBef>
                <a:spcPts val="640"/>
              </a:spcBef>
              <a:spcAft>
                <a:spcPts val="0"/>
              </a:spcAft>
              <a:buSzPts val="2100"/>
              <a:buChar char="•"/>
              <a:defRPr sz="2100" b="0"/>
            </a:lvl1pPr>
            <a:lvl2pPr marL="914400" lvl="1" indent="-361950" rtl="0">
              <a:spcBef>
                <a:spcPts val="560"/>
              </a:spcBef>
              <a:spcAft>
                <a:spcPts val="0"/>
              </a:spcAft>
              <a:buClr>
                <a:srgbClr val="FF3D00"/>
              </a:buClr>
              <a:buSzPts val="2100"/>
              <a:buChar char="–"/>
              <a:defRPr sz="2100">
                <a:solidFill>
                  <a:srgbClr val="FF3D00"/>
                </a:solidFill>
              </a:defRPr>
            </a:lvl2pPr>
            <a:lvl3pPr marL="1371600" lvl="2" indent="-361950" rtl="0">
              <a:spcBef>
                <a:spcPts val="480"/>
              </a:spcBef>
              <a:spcAft>
                <a:spcPts val="0"/>
              </a:spcAft>
              <a:buClr>
                <a:srgbClr val="FF3D00"/>
              </a:buClr>
              <a:buSzPts val="2100"/>
              <a:buChar char="•"/>
              <a:defRPr sz="2100" b="0">
                <a:solidFill>
                  <a:srgbClr val="FF3D00"/>
                </a:solidFill>
              </a:defRPr>
            </a:lvl3pPr>
            <a:lvl4pPr marL="1828800" lvl="3" indent="-361950" rtl="0">
              <a:spcBef>
                <a:spcPts val="400"/>
              </a:spcBef>
              <a:spcAft>
                <a:spcPts val="0"/>
              </a:spcAft>
              <a:buSzPts val="2100"/>
              <a:buChar char="–"/>
              <a:defRPr/>
            </a:lvl4pPr>
            <a:lvl5pPr marL="2286000" lvl="4" indent="-361950" rtl="0">
              <a:spcBef>
                <a:spcPts val="400"/>
              </a:spcBef>
              <a:spcAft>
                <a:spcPts val="0"/>
              </a:spcAft>
              <a:buClr>
                <a:srgbClr val="FF3D00"/>
              </a:buClr>
              <a:buSzPts val="2100"/>
              <a:buFont typeface="Josefin Sans"/>
              <a:buChar char="»"/>
              <a:defRPr sz="2100">
                <a:solidFill>
                  <a:srgbClr val="FF3D00"/>
                </a:solidFill>
                <a:latin typeface="Josefin Sans"/>
                <a:ea typeface="Josefin Sans"/>
                <a:cs typeface="Josefin Sans"/>
                <a:sym typeface="Josefin Sans"/>
              </a:defRPr>
            </a:lvl5pPr>
            <a:lvl6pPr marL="2743200" lvl="5" indent="-361950" rtl="0">
              <a:spcBef>
                <a:spcPts val="400"/>
              </a:spcBef>
              <a:spcAft>
                <a:spcPts val="0"/>
              </a:spcAft>
              <a:buClr>
                <a:srgbClr val="FF3D00"/>
              </a:buClr>
              <a:buSzPts val="2100"/>
              <a:buFont typeface="Josefin Sans"/>
              <a:buChar char="•"/>
              <a:defRPr sz="2100">
                <a:solidFill>
                  <a:srgbClr val="FF3D00"/>
                </a:solidFill>
                <a:latin typeface="Josefin Sans"/>
                <a:ea typeface="Josefin Sans"/>
                <a:cs typeface="Josefin Sans"/>
                <a:sym typeface="Josefin Sans"/>
              </a:defRPr>
            </a:lvl6pPr>
            <a:lvl7pPr marL="3200400" lvl="6" indent="-361950" rtl="0">
              <a:spcBef>
                <a:spcPts val="400"/>
              </a:spcBef>
              <a:spcAft>
                <a:spcPts val="0"/>
              </a:spcAft>
              <a:buClr>
                <a:srgbClr val="FF3D00"/>
              </a:buClr>
              <a:buSzPts val="2100"/>
              <a:buFont typeface="Josefin Sans"/>
              <a:buChar char="•"/>
              <a:defRPr sz="2100">
                <a:solidFill>
                  <a:srgbClr val="FF3D00"/>
                </a:solidFill>
                <a:latin typeface="Josefin Sans"/>
                <a:ea typeface="Josefin Sans"/>
                <a:cs typeface="Josefin Sans"/>
                <a:sym typeface="Josefin Sans"/>
              </a:defRPr>
            </a:lvl7pPr>
            <a:lvl8pPr marL="3657600" lvl="7" indent="-361950" rtl="0">
              <a:spcBef>
                <a:spcPts val="400"/>
              </a:spcBef>
              <a:spcAft>
                <a:spcPts val="0"/>
              </a:spcAft>
              <a:buClr>
                <a:srgbClr val="FF3D00"/>
              </a:buClr>
              <a:buSzPts val="2100"/>
              <a:buFont typeface="Josefin Sans"/>
              <a:buChar char="•"/>
              <a:defRPr sz="2100">
                <a:solidFill>
                  <a:srgbClr val="FF3D00"/>
                </a:solidFill>
                <a:latin typeface="Josefin Sans"/>
                <a:ea typeface="Josefin Sans"/>
                <a:cs typeface="Josefin Sans"/>
                <a:sym typeface="Josefin Sans"/>
              </a:defRPr>
            </a:lvl8pPr>
            <a:lvl9pPr marL="4114800" lvl="8" indent="-361950" rtl="0">
              <a:spcBef>
                <a:spcPts val="400"/>
              </a:spcBef>
              <a:spcAft>
                <a:spcPts val="0"/>
              </a:spcAft>
              <a:buClr>
                <a:srgbClr val="FF3D00"/>
              </a:buClr>
              <a:buSzPts val="2100"/>
              <a:buFont typeface="Josefin Sans"/>
              <a:buChar char="•"/>
              <a:defRPr sz="2100">
                <a:solidFill>
                  <a:srgbClr val="FF3D00"/>
                </a:solidFill>
                <a:latin typeface="Josefin Sans"/>
                <a:ea typeface="Josefin Sans"/>
                <a:cs typeface="Josefin Sans"/>
                <a:sym typeface="Josefin Sans"/>
              </a:defRPr>
            </a:lvl9pPr>
          </a:lstStyle>
          <a:p>
            <a:endParaRPr/>
          </a:p>
        </p:txBody>
      </p:sp>
      <p:sp>
        <p:nvSpPr>
          <p:cNvPr id="33" name="Google Shape;33;p4"/>
          <p:cNvSpPr txBox="1">
            <a:spLocks noGrp="1"/>
          </p:cNvSpPr>
          <p:nvPr>
            <p:ph type="body" idx="8"/>
          </p:nvPr>
        </p:nvSpPr>
        <p:spPr>
          <a:xfrm>
            <a:off x="11419300" y="3238500"/>
            <a:ext cx="5621100" cy="533400"/>
          </a:xfrm>
          <a:prstGeom prst="rect">
            <a:avLst/>
          </a:prstGeom>
        </p:spPr>
        <p:txBody>
          <a:bodyPr spcFirstLastPara="1" wrap="square" lIns="91425" tIns="45700" rIns="91425" bIns="45700" anchor="t" anchorCtr="0">
            <a:normAutofit/>
          </a:bodyPr>
          <a:lstStyle>
            <a:lvl1pPr marL="457200" lvl="0" indent="-457200" rtl="0">
              <a:spcBef>
                <a:spcPts val="640"/>
              </a:spcBef>
              <a:spcAft>
                <a:spcPts val="0"/>
              </a:spcAft>
              <a:buSzPts val="3600"/>
              <a:buChar char="•"/>
              <a:defRPr sz="3600"/>
            </a:lvl1pPr>
            <a:lvl2pPr marL="914400" lvl="1" indent="-457200" rtl="0">
              <a:spcBef>
                <a:spcPts val="560"/>
              </a:spcBef>
              <a:spcAft>
                <a:spcPts val="0"/>
              </a:spcAft>
              <a:buClr>
                <a:srgbClr val="FF3D00"/>
              </a:buClr>
              <a:buSzPts val="3600"/>
              <a:buChar char="–"/>
              <a:defRPr sz="3600" b="1">
                <a:solidFill>
                  <a:srgbClr val="FF3D00"/>
                </a:solidFill>
              </a:defRPr>
            </a:lvl2pPr>
            <a:lvl3pPr marL="1371600" lvl="2" indent="-457200" rtl="0">
              <a:spcBef>
                <a:spcPts val="480"/>
              </a:spcBef>
              <a:spcAft>
                <a:spcPts val="0"/>
              </a:spcAft>
              <a:buClr>
                <a:srgbClr val="FF3D00"/>
              </a:buClr>
              <a:buSzPts val="3600"/>
              <a:buChar char="•"/>
              <a:defRPr sz="3600">
                <a:solidFill>
                  <a:srgbClr val="FF3D00"/>
                </a:solidFill>
              </a:defRPr>
            </a:lvl3pPr>
            <a:lvl4pPr marL="1828800" lvl="3" indent="-457200" rtl="0">
              <a:spcBef>
                <a:spcPts val="400"/>
              </a:spcBef>
              <a:spcAft>
                <a:spcPts val="0"/>
              </a:spcAft>
              <a:buSzPts val="3600"/>
              <a:buChar char="–"/>
              <a:defRPr sz="3600" b="1"/>
            </a:lvl4pPr>
            <a:lvl5pPr marL="2286000" lvl="4" indent="-457200" rtl="0">
              <a:spcBef>
                <a:spcPts val="400"/>
              </a:spcBef>
              <a:spcAft>
                <a:spcPts val="0"/>
              </a:spcAft>
              <a:buClr>
                <a:srgbClr val="FF3D00"/>
              </a:buClr>
              <a:buSzPts val="3600"/>
              <a:buFont typeface="Josefin Sans"/>
              <a:buChar char="»"/>
              <a:defRPr sz="3600" b="1">
                <a:solidFill>
                  <a:srgbClr val="FF3D00"/>
                </a:solidFill>
                <a:latin typeface="Josefin Sans"/>
                <a:ea typeface="Josefin Sans"/>
                <a:cs typeface="Josefin Sans"/>
                <a:sym typeface="Josefin Sans"/>
              </a:defRPr>
            </a:lvl5pPr>
            <a:lvl6pPr marL="2743200" lvl="5" indent="-457200" rtl="0">
              <a:spcBef>
                <a:spcPts val="400"/>
              </a:spcBef>
              <a:spcAft>
                <a:spcPts val="0"/>
              </a:spcAft>
              <a:buClr>
                <a:srgbClr val="FF3D00"/>
              </a:buClr>
              <a:buSzPts val="3600"/>
              <a:buFont typeface="Josefin Sans"/>
              <a:buChar char="•"/>
              <a:defRPr sz="3600" b="1">
                <a:solidFill>
                  <a:srgbClr val="FF3D00"/>
                </a:solidFill>
                <a:latin typeface="Josefin Sans"/>
                <a:ea typeface="Josefin Sans"/>
                <a:cs typeface="Josefin Sans"/>
                <a:sym typeface="Josefin Sans"/>
              </a:defRPr>
            </a:lvl6pPr>
            <a:lvl7pPr marL="3200400" lvl="6" indent="-457200" rtl="0">
              <a:spcBef>
                <a:spcPts val="400"/>
              </a:spcBef>
              <a:spcAft>
                <a:spcPts val="0"/>
              </a:spcAft>
              <a:buClr>
                <a:srgbClr val="FF3D00"/>
              </a:buClr>
              <a:buSzPts val="3600"/>
              <a:buFont typeface="Josefin Sans"/>
              <a:buChar char="•"/>
              <a:defRPr sz="3600" b="1">
                <a:solidFill>
                  <a:srgbClr val="FF3D00"/>
                </a:solidFill>
                <a:latin typeface="Josefin Sans"/>
                <a:ea typeface="Josefin Sans"/>
                <a:cs typeface="Josefin Sans"/>
                <a:sym typeface="Josefin Sans"/>
              </a:defRPr>
            </a:lvl7pPr>
            <a:lvl8pPr marL="3657600" lvl="7" indent="-457200" rtl="0">
              <a:spcBef>
                <a:spcPts val="400"/>
              </a:spcBef>
              <a:spcAft>
                <a:spcPts val="0"/>
              </a:spcAft>
              <a:buClr>
                <a:srgbClr val="FF3D00"/>
              </a:buClr>
              <a:buSzPts val="3600"/>
              <a:buFont typeface="Josefin Sans"/>
              <a:buChar char="•"/>
              <a:defRPr sz="3600" b="1">
                <a:solidFill>
                  <a:srgbClr val="FF3D00"/>
                </a:solidFill>
                <a:latin typeface="Josefin Sans"/>
                <a:ea typeface="Josefin Sans"/>
                <a:cs typeface="Josefin Sans"/>
                <a:sym typeface="Josefin Sans"/>
              </a:defRPr>
            </a:lvl8pPr>
            <a:lvl9pPr marL="4114800" lvl="8" indent="-457200" rtl="0">
              <a:spcBef>
                <a:spcPts val="400"/>
              </a:spcBef>
              <a:spcAft>
                <a:spcPts val="0"/>
              </a:spcAft>
              <a:buClr>
                <a:srgbClr val="FF3D00"/>
              </a:buClr>
              <a:buSzPts val="3600"/>
              <a:buFont typeface="Josefin Sans"/>
              <a:buChar char="•"/>
              <a:defRPr sz="3600" b="1">
                <a:solidFill>
                  <a:srgbClr val="FF3D00"/>
                </a:solidFill>
                <a:latin typeface="Josefin Sans"/>
                <a:ea typeface="Josefin Sans"/>
                <a:cs typeface="Josefin Sans"/>
                <a:sym typeface="Josefin Sans"/>
              </a:defRPr>
            </a:lvl9pPr>
          </a:lstStyle>
          <a:p>
            <a:endParaRPr/>
          </a:p>
        </p:txBody>
      </p:sp>
      <p:sp>
        <p:nvSpPr>
          <p:cNvPr id="34" name="Google Shape;34;p4"/>
          <p:cNvSpPr txBox="1">
            <a:spLocks noGrp="1"/>
          </p:cNvSpPr>
          <p:nvPr>
            <p:ph type="body" idx="9"/>
          </p:nvPr>
        </p:nvSpPr>
        <p:spPr>
          <a:xfrm>
            <a:off x="11419300" y="3774800"/>
            <a:ext cx="5621100" cy="533400"/>
          </a:xfrm>
          <a:prstGeom prst="rect">
            <a:avLst/>
          </a:prstGeom>
        </p:spPr>
        <p:txBody>
          <a:bodyPr spcFirstLastPara="1" wrap="square" lIns="91425" tIns="45700" rIns="91425" bIns="45700" anchor="t" anchorCtr="0">
            <a:normAutofit/>
          </a:bodyPr>
          <a:lstStyle>
            <a:lvl1pPr marL="457200" lvl="0" indent="-361950" rtl="0">
              <a:spcBef>
                <a:spcPts val="640"/>
              </a:spcBef>
              <a:spcAft>
                <a:spcPts val="0"/>
              </a:spcAft>
              <a:buSzPts val="2100"/>
              <a:buChar char="•"/>
              <a:defRPr sz="2100" b="0"/>
            </a:lvl1pPr>
            <a:lvl2pPr marL="914400" lvl="1" indent="-361950" rtl="0">
              <a:spcBef>
                <a:spcPts val="560"/>
              </a:spcBef>
              <a:spcAft>
                <a:spcPts val="0"/>
              </a:spcAft>
              <a:buClr>
                <a:srgbClr val="FF3D00"/>
              </a:buClr>
              <a:buSzPts val="2100"/>
              <a:buChar char="–"/>
              <a:defRPr sz="2100">
                <a:solidFill>
                  <a:srgbClr val="FF3D00"/>
                </a:solidFill>
              </a:defRPr>
            </a:lvl2pPr>
            <a:lvl3pPr marL="1371600" lvl="2" indent="-361950" rtl="0">
              <a:spcBef>
                <a:spcPts val="480"/>
              </a:spcBef>
              <a:spcAft>
                <a:spcPts val="0"/>
              </a:spcAft>
              <a:buClr>
                <a:srgbClr val="FF3D00"/>
              </a:buClr>
              <a:buSzPts val="2100"/>
              <a:buChar char="•"/>
              <a:defRPr sz="2100" b="0">
                <a:solidFill>
                  <a:srgbClr val="FF3D00"/>
                </a:solidFill>
              </a:defRPr>
            </a:lvl3pPr>
            <a:lvl4pPr marL="1828800" lvl="3" indent="-361950" rtl="0">
              <a:spcBef>
                <a:spcPts val="400"/>
              </a:spcBef>
              <a:spcAft>
                <a:spcPts val="0"/>
              </a:spcAft>
              <a:buSzPts val="2100"/>
              <a:buChar char="–"/>
              <a:defRPr/>
            </a:lvl4pPr>
            <a:lvl5pPr marL="2286000" lvl="4" indent="-361950" rtl="0">
              <a:spcBef>
                <a:spcPts val="400"/>
              </a:spcBef>
              <a:spcAft>
                <a:spcPts val="0"/>
              </a:spcAft>
              <a:buClr>
                <a:srgbClr val="FF3D00"/>
              </a:buClr>
              <a:buSzPts val="2100"/>
              <a:buFont typeface="Josefin Sans"/>
              <a:buChar char="»"/>
              <a:defRPr sz="2100">
                <a:solidFill>
                  <a:srgbClr val="FF3D00"/>
                </a:solidFill>
                <a:latin typeface="Josefin Sans"/>
                <a:ea typeface="Josefin Sans"/>
                <a:cs typeface="Josefin Sans"/>
                <a:sym typeface="Josefin Sans"/>
              </a:defRPr>
            </a:lvl5pPr>
            <a:lvl6pPr marL="2743200" lvl="5" indent="-361950" rtl="0">
              <a:spcBef>
                <a:spcPts val="400"/>
              </a:spcBef>
              <a:spcAft>
                <a:spcPts val="0"/>
              </a:spcAft>
              <a:buClr>
                <a:srgbClr val="FF3D00"/>
              </a:buClr>
              <a:buSzPts val="2100"/>
              <a:buFont typeface="Josefin Sans"/>
              <a:buChar char="•"/>
              <a:defRPr sz="2100">
                <a:solidFill>
                  <a:srgbClr val="FF3D00"/>
                </a:solidFill>
                <a:latin typeface="Josefin Sans"/>
                <a:ea typeface="Josefin Sans"/>
                <a:cs typeface="Josefin Sans"/>
                <a:sym typeface="Josefin Sans"/>
              </a:defRPr>
            </a:lvl6pPr>
            <a:lvl7pPr marL="3200400" lvl="6" indent="-361950" rtl="0">
              <a:spcBef>
                <a:spcPts val="400"/>
              </a:spcBef>
              <a:spcAft>
                <a:spcPts val="0"/>
              </a:spcAft>
              <a:buClr>
                <a:srgbClr val="FF3D00"/>
              </a:buClr>
              <a:buSzPts val="2100"/>
              <a:buFont typeface="Josefin Sans"/>
              <a:buChar char="•"/>
              <a:defRPr sz="2100">
                <a:solidFill>
                  <a:srgbClr val="FF3D00"/>
                </a:solidFill>
                <a:latin typeface="Josefin Sans"/>
                <a:ea typeface="Josefin Sans"/>
                <a:cs typeface="Josefin Sans"/>
                <a:sym typeface="Josefin Sans"/>
              </a:defRPr>
            </a:lvl7pPr>
            <a:lvl8pPr marL="3657600" lvl="7" indent="-361950" rtl="0">
              <a:spcBef>
                <a:spcPts val="400"/>
              </a:spcBef>
              <a:spcAft>
                <a:spcPts val="0"/>
              </a:spcAft>
              <a:buClr>
                <a:srgbClr val="FF3D00"/>
              </a:buClr>
              <a:buSzPts val="2100"/>
              <a:buFont typeface="Josefin Sans"/>
              <a:buChar char="•"/>
              <a:defRPr sz="2100">
                <a:solidFill>
                  <a:srgbClr val="FF3D00"/>
                </a:solidFill>
                <a:latin typeface="Josefin Sans"/>
                <a:ea typeface="Josefin Sans"/>
                <a:cs typeface="Josefin Sans"/>
                <a:sym typeface="Josefin Sans"/>
              </a:defRPr>
            </a:lvl8pPr>
            <a:lvl9pPr marL="4114800" lvl="8" indent="-361950" rtl="0">
              <a:spcBef>
                <a:spcPts val="400"/>
              </a:spcBef>
              <a:spcAft>
                <a:spcPts val="0"/>
              </a:spcAft>
              <a:buClr>
                <a:srgbClr val="FF3D00"/>
              </a:buClr>
              <a:buSzPts val="2100"/>
              <a:buFont typeface="Josefin Sans"/>
              <a:buChar char="•"/>
              <a:defRPr sz="2100">
                <a:solidFill>
                  <a:srgbClr val="FF3D00"/>
                </a:solidFill>
                <a:latin typeface="Josefin Sans"/>
                <a:ea typeface="Josefin Sans"/>
                <a:cs typeface="Josefin Sans"/>
                <a:sym typeface="Josefin Sans"/>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ontent One" type="secHead">
  <p:cSld name="SECTION_HEADER">
    <p:bg>
      <p:bgPr>
        <a:solidFill>
          <a:srgbClr val="FDF8EC"/>
        </a:solidFill>
        <a:effectLst/>
      </p:bgPr>
    </p:bg>
    <p:spTree>
      <p:nvGrpSpPr>
        <p:cNvPr id="1" name="Shape 35"/>
        <p:cNvGrpSpPr/>
        <p:nvPr/>
      </p:nvGrpSpPr>
      <p:grpSpPr>
        <a:xfrm>
          <a:off x="0" y="0"/>
          <a:ext cx="0" cy="0"/>
          <a:chOff x="0" y="0"/>
          <a:chExt cx="0" cy="0"/>
        </a:xfrm>
      </p:grpSpPr>
      <p:sp>
        <p:nvSpPr>
          <p:cNvPr id="36" name="Google Shape;36;p5"/>
          <p:cNvSpPr txBox="1">
            <a:spLocks noGrp="1"/>
          </p:cNvSpPr>
          <p:nvPr>
            <p:ph type="body" idx="1"/>
          </p:nvPr>
        </p:nvSpPr>
        <p:spPr>
          <a:xfrm>
            <a:off x="1028700" y="4953000"/>
            <a:ext cx="9182100" cy="4686300"/>
          </a:xfrm>
          <a:prstGeom prst="rect">
            <a:avLst/>
          </a:prstGeom>
        </p:spPr>
        <p:txBody>
          <a:bodyPr spcFirstLastPara="1" wrap="square" lIns="91425" tIns="45700" rIns="91425" bIns="45700" anchor="t" anchorCtr="0">
            <a:normAutofit/>
          </a:bodyPr>
          <a:lstStyle>
            <a:lvl1pPr marL="457200" lvl="0" indent="-361950">
              <a:lnSpc>
                <a:spcPct val="80000"/>
              </a:lnSpc>
              <a:spcBef>
                <a:spcPts val="640"/>
              </a:spcBef>
              <a:spcAft>
                <a:spcPts val="0"/>
              </a:spcAft>
              <a:buSzPts val="2100"/>
              <a:buChar char="•"/>
              <a:defRPr sz="2100" b="0"/>
            </a:lvl1pPr>
            <a:lvl2pPr marL="914400" lvl="1" indent="-361950">
              <a:lnSpc>
                <a:spcPct val="80000"/>
              </a:lnSpc>
              <a:spcBef>
                <a:spcPts val="640"/>
              </a:spcBef>
              <a:spcAft>
                <a:spcPts val="0"/>
              </a:spcAft>
              <a:buClr>
                <a:srgbClr val="FF3D00"/>
              </a:buClr>
              <a:buSzPts val="2100"/>
              <a:buChar char="–"/>
              <a:defRPr sz="2100">
                <a:solidFill>
                  <a:srgbClr val="FF3D00"/>
                </a:solidFill>
              </a:defRPr>
            </a:lvl2pPr>
            <a:lvl3pPr marL="1371600" lvl="2" indent="-361950">
              <a:lnSpc>
                <a:spcPct val="80000"/>
              </a:lnSpc>
              <a:spcBef>
                <a:spcPts val="640"/>
              </a:spcBef>
              <a:spcAft>
                <a:spcPts val="0"/>
              </a:spcAft>
              <a:buClr>
                <a:srgbClr val="FF3D00"/>
              </a:buClr>
              <a:buSzPts val="2100"/>
              <a:buChar char="•"/>
              <a:defRPr sz="2100" b="0">
                <a:solidFill>
                  <a:srgbClr val="FF3D00"/>
                </a:solidFill>
              </a:defRPr>
            </a:lvl3pPr>
            <a:lvl4pPr marL="1828800" lvl="3" indent="-361950">
              <a:lnSpc>
                <a:spcPct val="80000"/>
              </a:lnSpc>
              <a:spcBef>
                <a:spcPts val="640"/>
              </a:spcBef>
              <a:spcAft>
                <a:spcPts val="0"/>
              </a:spcAft>
              <a:buSzPts val="2100"/>
              <a:buChar char="–"/>
              <a:defRPr/>
            </a:lvl4pPr>
            <a:lvl5pPr marL="2286000" lvl="4" indent="-361950">
              <a:lnSpc>
                <a:spcPct val="80000"/>
              </a:lnSpc>
              <a:spcBef>
                <a:spcPts val="640"/>
              </a:spcBef>
              <a:spcAft>
                <a:spcPts val="0"/>
              </a:spcAft>
              <a:buClr>
                <a:srgbClr val="FF3D00"/>
              </a:buClr>
              <a:buSzPts val="2100"/>
              <a:buFont typeface="Josefin Sans"/>
              <a:buChar char="»"/>
              <a:defRPr sz="2100">
                <a:solidFill>
                  <a:srgbClr val="FF3D00"/>
                </a:solidFill>
                <a:latin typeface="Josefin Sans"/>
                <a:ea typeface="Josefin Sans"/>
                <a:cs typeface="Josefin Sans"/>
                <a:sym typeface="Josefin Sans"/>
              </a:defRPr>
            </a:lvl5pPr>
            <a:lvl6pPr marL="2743200" lvl="5" indent="-361950">
              <a:lnSpc>
                <a:spcPct val="80000"/>
              </a:lnSpc>
              <a:spcBef>
                <a:spcPts val="640"/>
              </a:spcBef>
              <a:spcAft>
                <a:spcPts val="0"/>
              </a:spcAft>
              <a:buClr>
                <a:srgbClr val="FF3D00"/>
              </a:buClr>
              <a:buSzPts val="2100"/>
              <a:buFont typeface="Josefin Sans"/>
              <a:buChar char="•"/>
              <a:defRPr sz="2100">
                <a:solidFill>
                  <a:srgbClr val="FF3D00"/>
                </a:solidFill>
                <a:latin typeface="Josefin Sans"/>
                <a:ea typeface="Josefin Sans"/>
                <a:cs typeface="Josefin Sans"/>
                <a:sym typeface="Josefin Sans"/>
              </a:defRPr>
            </a:lvl6pPr>
            <a:lvl7pPr marL="3200400" lvl="6" indent="-361950">
              <a:lnSpc>
                <a:spcPct val="80000"/>
              </a:lnSpc>
              <a:spcBef>
                <a:spcPts val="640"/>
              </a:spcBef>
              <a:spcAft>
                <a:spcPts val="0"/>
              </a:spcAft>
              <a:buClr>
                <a:srgbClr val="FF3D00"/>
              </a:buClr>
              <a:buSzPts val="2100"/>
              <a:buFont typeface="Josefin Sans"/>
              <a:buChar char="•"/>
              <a:defRPr sz="2100">
                <a:solidFill>
                  <a:srgbClr val="FF3D00"/>
                </a:solidFill>
                <a:latin typeface="Josefin Sans"/>
                <a:ea typeface="Josefin Sans"/>
                <a:cs typeface="Josefin Sans"/>
                <a:sym typeface="Josefin Sans"/>
              </a:defRPr>
            </a:lvl7pPr>
            <a:lvl8pPr marL="3657600" lvl="7" indent="-361950">
              <a:lnSpc>
                <a:spcPct val="80000"/>
              </a:lnSpc>
              <a:spcBef>
                <a:spcPts val="640"/>
              </a:spcBef>
              <a:spcAft>
                <a:spcPts val="0"/>
              </a:spcAft>
              <a:buClr>
                <a:srgbClr val="FF3D00"/>
              </a:buClr>
              <a:buSzPts val="2100"/>
              <a:buFont typeface="Josefin Sans"/>
              <a:buChar char="•"/>
              <a:defRPr sz="2100">
                <a:solidFill>
                  <a:srgbClr val="FF3D00"/>
                </a:solidFill>
                <a:latin typeface="Josefin Sans"/>
                <a:ea typeface="Josefin Sans"/>
                <a:cs typeface="Josefin Sans"/>
                <a:sym typeface="Josefin Sans"/>
              </a:defRPr>
            </a:lvl8pPr>
            <a:lvl9pPr marL="4114800" lvl="8" indent="-361950">
              <a:lnSpc>
                <a:spcPct val="80000"/>
              </a:lnSpc>
              <a:spcBef>
                <a:spcPts val="640"/>
              </a:spcBef>
              <a:spcAft>
                <a:spcPts val="0"/>
              </a:spcAft>
              <a:buClr>
                <a:srgbClr val="FF3D00"/>
              </a:buClr>
              <a:buSzPts val="2100"/>
              <a:buFont typeface="Josefin Sans"/>
              <a:buChar char="•"/>
              <a:defRPr sz="2100">
                <a:solidFill>
                  <a:srgbClr val="FF3D00"/>
                </a:solidFill>
                <a:latin typeface="Josefin Sans"/>
                <a:ea typeface="Josefin Sans"/>
                <a:cs typeface="Josefin Sans"/>
                <a:sym typeface="Josefin Sans"/>
              </a:defRPr>
            </a:lvl9pPr>
          </a:lstStyle>
          <a:p>
            <a:endParaRPr/>
          </a:p>
        </p:txBody>
      </p:sp>
      <p:sp>
        <p:nvSpPr>
          <p:cNvPr id="37" name="Google Shape;37;p5"/>
          <p:cNvSpPr>
            <a:spLocks noGrp="1"/>
          </p:cNvSpPr>
          <p:nvPr>
            <p:ph type="pic" idx="2"/>
          </p:nvPr>
        </p:nvSpPr>
        <p:spPr>
          <a:xfrm>
            <a:off x="10820400" y="-38100"/>
            <a:ext cx="7540500" cy="10287000"/>
          </a:xfrm>
          <a:prstGeom prst="rect">
            <a:avLst/>
          </a:prstGeom>
          <a:noFill/>
          <a:ln>
            <a:noFill/>
          </a:ln>
        </p:spPr>
      </p:sp>
      <p:sp>
        <p:nvSpPr>
          <p:cNvPr id="38" name="Google Shape;38;p5"/>
          <p:cNvSpPr txBox="1">
            <a:spLocks noGrp="1"/>
          </p:cNvSpPr>
          <p:nvPr>
            <p:ph type="subTitle" idx="3"/>
          </p:nvPr>
        </p:nvSpPr>
        <p:spPr>
          <a:xfrm>
            <a:off x="800100" y="1638300"/>
            <a:ext cx="12230100" cy="2961000"/>
          </a:xfrm>
          <a:prstGeom prst="rect">
            <a:avLst/>
          </a:prstGeom>
        </p:spPr>
        <p:txBody>
          <a:bodyPr spcFirstLastPara="1" wrap="square" lIns="91425" tIns="45700" rIns="91425" bIns="45700" anchor="t" anchorCtr="0">
            <a:normAutofit/>
          </a:bodyPr>
          <a:lstStyle>
            <a:lvl1pPr lvl="0">
              <a:lnSpc>
                <a:spcPct val="60000"/>
              </a:lnSpc>
              <a:spcBef>
                <a:spcPts val="640"/>
              </a:spcBef>
              <a:spcAft>
                <a:spcPts val="0"/>
              </a:spcAft>
              <a:buSzPts val="16000"/>
              <a:buNone/>
              <a:defRPr/>
            </a:lvl1pPr>
            <a:lvl2pPr lvl="1">
              <a:spcBef>
                <a:spcPts val="560"/>
              </a:spcBef>
              <a:spcAft>
                <a:spcPts val="0"/>
              </a:spcAft>
              <a:buSzPts val="2800"/>
              <a:buNone/>
              <a:defRPr/>
            </a:lvl2pPr>
            <a:lvl3pPr lvl="2">
              <a:spcBef>
                <a:spcPts val="480"/>
              </a:spcBef>
              <a:spcAft>
                <a:spcPts val="0"/>
              </a:spcAft>
              <a:buSzPts val="2400"/>
              <a:buNone/>
              <a:defRPr/>
            </a:lvl3pPr>
            <a:lvl4pPr lvl="3">
              <a:spcBef>
                <a:spcPts val="400"/>
              </a:spcBef>
              <a:spcAft>
                <a:spcPts val="0"/>
              </a:spcAft>
              <a:buSzPts val="2100"/>
              <a:buNone/>
              <a:defRPr/>
            </a:lvl4pPr>
            <a:lvl5pPr lvl="4">
              <a:spcBef>
                <a:spcPts val="400"/>
              </a:spcBef>
              <a:spcAft>
                <a:spcPts val="0"/>
              </a:spcAft>
              <a:buSzPts val="2000"/>
              <a:buNone/>
              <a:defRPr/>
            </a:lvl5pPr>
            <a:lvl6pPr lvl="5">
              <a:spcBef>
                <a:spcPts val="400"/>
              </a:spcBef>
              <a:spcAft>
                <a:spcPts val="0"/>
              </a:spcAft>
              <a:buSzPts val="2000"/>
              <a:buNone/>
              <a:defRPr/>
            </a:lvl6pPr>
            <a:lvl7pPr lvl="6">
              <a:spcBef>
                <a:spcPts val="400"/>
              </a:spcBef>
              <a:spcAft>
                <a:spcPts val="0"/>
              </a:spcAft>
              <a:buSzPts val="2000"/>
              <a:buNone/>
              <a:defRPr/>
            </a:lvl7pPr>
            <a:lvl8pPr lvl="7">
              <a:spcBef>
                <a:spcPts val="400"/>
              </a:spcBef>
              <a:spcAft>
                <a:spcPts val="0"/>
              </a:spcAft>
              <a:buSzPts val="2000"/>
              <a:buNone/>
              <a:defRPr/>
            </a:lvl8pPr>
            <a:lvl9pPr lvl="8">
              <a:spcBef>
                <a:spcPts val="400"/>
              </a:spcBef>
              <a:spcAft>
                <a:spcPts val="0"/>
              </a:spcAft>
              <a:buSzPts val="2000"/>
              <a:buNone/>
              <a:defRPr/>
            </a:lvl9pPr>
          </a:lstStyle>
          <a:p>
            <a:endParaRPr/>
          </a:p>
        </p:txBody>
      </p:sp>
      <p:sp>
        <p:nvSpPr>
          <p:cNvPr id="39" name="Google Shape;39;p5"/>
          <p:cNvSpPr txBox="1"/>
          <p:nvPr/>
        </p:nvSpPr>
        <p:spPr>
          <a:xfrm>
            <a:off x="16179214" y="438904"/>
            <a:ext cx="1080000" cy="277200"/>
          </a:xfrm>
          <a:prstGeom prst="rect">
            <a:avLst/>
          </a:prstGeom>
          <a:noFill/>
          <a:ln>
            <a:noFill/>
          </a:ln>
        </p:spPr>
        <p:txBody>
          <a:bodyPr spcFirstLastPara="1" wrap="square" lIns="0" tIns="0" rIns="0" bIns="0" anchor="t" anchorCtr="0">
            <a:spAutoFit/>
          </a:bodyPr>
          <a:lstStyle/>
          <a:p>
            <a:pPr marL="0" marR="0" lvl="0" indent="0" algn="r" rtl="0">
              <a:lnSpc>
                <a:spcPct val="100000"/>
              </a:lnSpc>
              <a:spcBef>
                <a:spcPts val="0"/>
              </a:spcBef>
              <a:spcAft>
                <a:spcPts val="0"/>
              </a:spcAft>
              <a:buNone/>
            </a:pPr>
            <a:r>
              <a:rPr lang="en-US" sz="1800" b="1" i="0" u="none" strike="noStrike" cap="none">
                <a:solidFill>
                  <a:srgbClr val="FDF8EC"/>
                </a:solidFill>
                <a:latin typeface="Josefin Sans SemiBold"/>
                <a:ea typeface="Josefin Sans SemiBold"/>
                <a:cs typeface="Josefin Sans SemiBold"/>
                <a:sym typeface="Josefin Sans SemiBold"/>
              </a:rPr>
              <a:t>cafeteria</a:t>
            </a:r>
            <a:endParaRPr/>
          </a:p>
        </p:txBody>
      </p:sp>
      <p:sp>
        <p:nvSpPr>
          <p:cNvPr id="40" name="Google Shape;40;p5"/>
          <p:cNvSpPr txBox="1">
            <a:spLocks noGrp="1"/>
          </p:cNvSpPr>
          <p:nvPr>
            <p:ph type="body" idx="4"/>
          </p:nvPr>
        </p:nvSpPr>
        <p:spPr>
          <a:xfrm>
            <a:off x="16184075" y="417325"/>
            <a:ext cx="1080000" cy="277200"/>
          </a:xfrm>
          <a:prstGeom prst="rect">
            <a:avLst/>
          </a:prstGeom>
        </p:spPr>
        <p:txBody>
          <a:bodyPr spcFirstLastPara="1" wrap="square" lIns="91425" tIns="45700" rIns="91425" bIns="45700" anchor="t" anchorCtr="0">
            <a:normAutofit/>
          </a:bodyPr>
          <a:lstStyle>
            <a:lvl1pPr marL="457200" lvl="0" indent="-342900" algn="r">
              <a:spcBef>
                <a:spcPts val="640"/>
              </a:spcBef>
              <a:spcAft>
                <a:spcPts val="0"/>
              </a:spcAft>
              <a:buClr>
                <a:srgbClr val="FDF8EC"/>
              </a:buClr>
              <a:buSzPts val="1800"/>
              <a:buChar char="•"/>
              <a:defRPr sz="1800">
                <a:solidFill>
                  <a:srgbClr val="FDF8EC"/>
                </a:solidFill>
              </a:defRPr>
            </a:lvl1pPr>
            <a:lvl2pPr marL="914400" lvl="1" indent="-342900" algn="r">
              <a:spcBef>
                <a:spcPts val="560"/>
              </a:spcBef>
              <a:spcAft>
                <a:spcPts val="0"/>
              </a:spcAft>
              <a:buSzPts val="1800"/>
              <a:buChar char="–"/>
              <a:defRPr sz="1800" b="1"/>
            </a:lvl2pPr>
            <a:lvl3pPr marL="1371600" lvl="2" indent="-342900" algn="r">
              <a:spcBef>
                <a:spcPts val="480"/>
              </a:spcBef>
              <a:spcAft>
                <a:spcPts val="0"/>
              </a:spcAft>
              <a:buSzPts val="1800"/>
              <a:buChar char="•"/>
              <a:defRPr sz="1800"/>
            </a:lvl3pPr>
            <a:lvl4pPr marL="1828800" lvl="3" indent="-342900" algn="r">
              <a:spcBef>
                <a:spcPts val="400"/>
              </a:spcBef>
              <a:spcAft>
                <a:spcPts val="0"/>
              </a:spcAft>
              <a:buClr>
                <a:srgbClr val="FDF8EC"/>
              </a:buClr>
              <a:buSzPts val="1800"/>
              <a:buChar char="–"/>
              <a:defRPr sz="1800" b="1">
                <a:solidFill>
                  <a:srgbClr val="FDF8EC"/>
                </a:solidFill>
              </a:defRPr>
            </a:lvl4pPr>
            <a:lvl5pPr marL="2286000" lvl="4" indent="-342900" algn="r">
              <a:spcBef>
                <a:spcPts val="400"/>
              </a:spcBef>
              <a:spcAft>
                <a:spcPts val="0"/>
              </a:spcAft>
              <a:buClr>
                <a:srgbClr val="FDF8EC"/>
              </a:buClr>
              <a:buSzPts val="1800"/>
              <a:buFont typeface="Josefin Sans"/>
              <a:buChar char="»"/>
              <a:defRPr sz="1800" b="1">
                <a:solidFill>
                  <a:srgbClr val="FDF8EC"/>
                </a:solidFill>
                <a:latin typeface="Josefin Sans"/>
                <a:ea typeface="Josefin Sans"/>
                <a:cs typeface="Josefin Sans"/>
                <a:sym typeface="Josefin Sans"/>
              </a:defRPr>
            </a:lvl5pPr>
            <a:lvl6pPr marL="2743200" lvl="5" indent="-342900" algn="r">
              <a:spcBef>
                <a:spcPts val="400"/>
              </a:spcBef>
              <a:spcAft>
                <a:spcPts val="0"/>
              </a:spcAft>
              <a:buClr>
                <a:srgbClr val="FDF8EC"/>
              </a:buClr>
              <a:buSzPts val="1800"/>
              <a:buFont typeface="Josefin Sans"/>
              <a:buChar char="•"/>
              <a:defRPr sz="1800" b="1">
                <a:solidFill>
                  <a:srgbClr val="FDF8EC"/>
                </a:solidFill>
                <a:latin typeface="Josefin Sans"/>
                <a:ea typeface="Josefin Sans"/>
                <a:cs typeface="Josefin Sans"/>
                <a:sym typeface="Josefin Sans"/>
              </a:defRPr>
            </a:lvl6pPr>
            <a:lvl7pPr marL="3200400" lvl="6" indent="-342900" algn="r">
              <a:spcBef>
                <a:spcPts val="400"/>
              </a:spcBef>
              <a:spcAft>
                <a:spcPts val="0"/>
              </a:spcAft>
              <a:buClr>
                <a:srgbClr val="FDF8EC"/>
              </a:buClr>
              <a:buSzPts val="1800"/>
              <a:buFont typeface="Josefin Sans"/>
              <a:buChar char="•"/>
              <a:defRPr sz="1800" b="1">
                <a:solidFill>
                  <a:srgbClr val="FDF8EC"/>
                </a:solidFill>
                <a:latin typeface="Josefin Sans"/>
                <a:ea typeface="Josefin Sans"/>
                <a:cs typeface="Josefin Sans"/>
                <a:sym typeface="Josefin Sans"/>
              </a:defRPr>
            </a:lvl7pPr>
            <a:lvl8pPr marL="3657600" lvl="7" indent="-342900" algn="r">
              <a:spcBef>
                <a:spcPts val="400"/>
              </a:spcBef>
              <a:spcAft>
                <a:spcPts val="0"/>
              </a:spcAft>
              <a:buClr>
                <a:srgbClr val="FDF8EC"/>
              </a:buClr>
              <a:buSzPts val="1800"/>
              <a:buFont typeface="Josefin Sans"/>
              <a:buChar char="•"/>
              <a:defRPr sz="1800" b="1">
                <a:solidFill>
                  <a:srgbClr val="FDF8EC"/>
                </a:solidFill>
                <a:latin typeface="Josefin Sans"/>
                <a:ea typeface="Josefin Sans"/>
                <a:cs typeface="Josefin Sans"/>
                <a:sym typeface="Josefin Sans"/>
              </a:defRPr>
            </a:lvl8pPr>
            <a:lvl9pPr marL="4114800" lvl="8" indent="-342900" algn="r">
              <a:spcBef>
                <a:spcPts val="400"/>
              </a:spcBef>
              <a:spcAft>
                <a:spcPts val="0"/>
              </a:spcAft>
              <a:buClr>
                <a:srgbClr val="FDF8EC"/>
              </a:buClr>
              <a:buSzPts val="1800"/>
              <a:buFont typeface="Josefin Sans"/>
              <a:buChar char="•"/>
              <a:defRPr sz="1800" b="1">
                <a:solidFill>
                  <a:srgbClr val="FDF8EC"/>
                </a:solidFill>
                <a:latin typeface="Josefin Sans"/>
                <a:ea typeface="Josefin Sans"/>
                <a:cs typeface="Josefin Sans"/>
                <a:sym typeface="Josefin Sans"/>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ntent Two" type="twoObj">
  <p:cSld name="TWO_OBJECTS">
    <p:bg>
      <p:bgPr>
        <a:solidFill>
          <a:srgbClr val="FDF8EC"/>
        </a:solidFill>
        <a:effectLst/>
      </p:bgPr>
    </p:bg>
    <p:spTree>
      <p:nvGrpSpPr>
        <p:cNvPr id="1" name="Shape 41"/>
        <p:cNvGrpSpPr/>
        <p:nvPr/>
      </p:nvGrpSpPr>
      <p:grpSpPr>
        <a:xfrm>
          <a:off x="0" y="0"/>
          <a:ext cx="0" cy="0"/>
          <a:chOff x="0" y="0"/>
          <a:chExt cx="0" cy="0"/>
        </a:xfrm>
      </p:grpSpPr>
      <p:sp>
        <p:nvSpPr>
          <p:cNvPr id="42" name="Google Shape;42;p6"/>
          <p:cNvSpPr txBox="1">
            <a:spLocks noGrp="1"/>
          </p:cNvSpPr>
          <p:nvPr>
            <p:ph type="body" idx="1"/>
          </p:nvPr>
        </p:nvSpPr>
        <p:spPr>
          <a:xfrm>
            <a:off x="16184075" y="417325"/>
            <a:ext cx="1080000" cy="277200"/>
          </a:xfrm>
          <a:prstGeom prst="rect">
            <a:avLst/>
          </a:prstGeom>
        </p:spPr>
        <p:txBody>
          <a:bodyPr spcFirstLastPara="1" wrap="square" lIns="91425" tIns="45700" rIns="91425" bIns="45700" anchor="t" anchorCtr="0">
            <a:normAutofit/>
          </a:bodyPr>
          <a:lstStyle>
            <a:lvl1pPr marL="457200" lvl="0" indent="-342900" algn="r" rtl="0">
              <a:spcBef>
                <a:spcPts val="640"/>
              </a:spcBef>
              <a:spcAft>
                <a:spcPts val="0"/>
              </a:spcAft>
              <a:buSzPts val="1800"/>
              <a:buChar char="•"/>
              <a:defRPr sz="1800"/>
            </a:lvl1pPr>
            <a:lvl2pPr marL="914400" lvl="1" indent="-342900" algn="r" rtl="0">
              <a:spcBef>
                <a:spcPts val="560"/>
              </a:spcBef>
              <a:spcAft>
                <a:spcPts val="0"/>
              </a:spcAft>
              <a:buClr>
                <a:srgbClr val="FF3D00"/>
              </a:buClr>
              <a:buSzPts val="1800"/>
              <a:buChar char="–"/>
              <a:defRPr sz="1800" b="1">
                <a:solidFill>
                  <a:srgbClr val="FF3D00"/>
                </a:solidFill>
              </a:defRPr>
            </a:lvl2pPr>
            <a:lvl3pPr marL="1371600" lvl="2" indent="-342900" algn="r" rtl="0">
              <a:spcBef>
                <a:spcPts val="480"/>
              </a:spcBef>
              <a:spcAft>
                <a:spcPts val="0"/>
              </a:spcAft>
              <a:buClr>
                <a:srgbClr val="FF3D00"/>
              </a:buClr>
              <a:buSzPts val="1800"/>
              <a:buChar char="•"/>
              <a:defRPr sz="1800">
                <a:solidFill>
                  <a:srgbClr val="FF3D00"/>
                </a:solidFill>
              </a:defRPr>
            </a:lvl3pPr>
            <a:lvl4pPr marL="1828800" lvl="3" indent="-342900" algn="r" rtl="0">
              <a:spcBef>
                <a:spcPts val="400"/>
              </a:spcBef>
              <a:spcAft>
                <a:spcPts val="0"/>
              </a:spcAft>
              <a:buSzPts val="1800"/>
              <a:buChar char="–"/>
              <a:defRPr sz="1800" b="1"/>
            </a:lvl4pPr>
            <a:lvl5pPr marL="2286000" lvl="4" indent="-342900" algn="r" rtl="0">
              <a:spcBef>
                <a:spcPts val="400"/>
              </a:spcBef>
              <a:spcAft>
                <a:spcPts val="0"/>
              </a:spcAft>
              <a:buClr>
                <a:srgbClr val="FF3D00"/>
              </a:buClr>
              <a:buSzPts val="1800"/>
              <a:buFont typeface="Josefin Sans"/>
              <a:buChar char="»"/>
              <a:defRPr sz="1800" b="1">
                <a:solidFill>
                  <a:srgbClr val="FF3D00"/>
                </a:solidFill>
                <a:latin typeface="Josefin Sans"/>
                <a:ea typeface="Josefin Sans"/>
                <a:cs typeface="Josefin Sans"/>
                <a:sym typeface="Josefin Sans"/>
              </a:defRPr>
            </a:lvl5pPr>
            <a:lvl6pPr marL="2743200" lvl="5" indent="-342900" algn="r" rtl="0">
              <a:spcBef>
                <a:spcPts val="400"/>
              </a:spcBef>
              <a:spcAft>
                <a:spcPts val="0"/>
              </a:spcAft>
              <a:buClr>
                <a:srgbClr val="FF3D00"/>
              </a:buClr>
              <a:buSzPts val="1800"/>
              <a:buFont typeface="Josefin Sans"/>
              <a:buChar char="•"/>
              <a:defRPr sz="1800" b="1">
                <a:solidFill>
                  <a:srgbClr val="FF3D00"/>
                </a:solidFill>
                <a:latin typeface="Josefin Sans"/>
                <a:ea typeface="Josefin Sans"/>
                <a:cs typeface="Josefin Sans"/>
                <a:sym typeface="Josefin Sans"/>
              </a:defRPr>
            </a:lvl6pPr>
            <a:lvl7pPr marL="3200400" lvl="6" indent="-342900" algn="r" rtl="0">
              <a:spcBef>
                <a:spcPts val="400"/>
              </a:spcBef>
              <a:spcAft>
                <a:spcPts val="0"/>
              </a:spcAft>
              <a:buClr>
                <a:srgbClr val="FF3D00"/>
              </a:buClr>
              <a:buSzPts val="1800"/>
              <a:buFont typeface="Josefin Sans"/>
              <a:buChar char="•"/>
              <a:defRPr sz="1800" b="1">
                <a:solidFill>
                  <a:srgbClr val="FF3D00"/>
                </a:solidFill>
                <a:latin typeface="Josefin Sans"/>
                <a:ea typeface="Josefin Sans"/>
                <a:cs typeface="Josefin Sans"/>
                <a:sym typeface="Josefin Sans"/>
              </a:defRPr>
            </a:lvl7pPr>
            <a:lvl8pPr marL="3657600" lvl="7" indent="-342900" algn="r" rtl="0">
              <a:spcBef>
                <a:spcPts val="400"/>
              </a:spcBef>
              <a:spcAft>
                <a:spcPts val="0"/>
              </a:spcAft>
              <a:buClr>
                <a:srgbClr val="FF3D00"/>
              </a:buClr>
              <a:buSzPts val="1800"/>
              <a:buFont typeface="Josefin Sans"/>
              <a:buChar char="•"/>
              <a:defRPr sz="1800" b="1">
                <a:solidFill>
                  <a:srgbClr val="FF3D00"/>
                </a:solidFill>
                <a:latin typeface="Josefin Sans"/>
                <a:ea typeface="Josefin Sans"/>
                <a:cs typeface="Josefin Sans"/>
                <a:sym typeface="Josefin Sans"/>
              </a:defRPr>
            </a:lvl8pPr>
            <a:lvl9pPr marL="4114800" lvl="8" indent="-342900" algn="r" rtl="0">
              <a:spcBef>
                <a:spcPts val="400"/>
              </a:spcBef>
              <a:spcAft>
                <a:spcPts val="0"/>
              </a:spcAft>
              <a:buClr>
                <a:srgbClr val="FF3D00"/>
              </a:buClr>
              <a:buSzPts val="1800"/>
              <a:buFont typeface="Josefin Sans"/>
              <a:buChar char="•"/>
              <a:defRPr sz="1800" b="1">
                <a:solidFill>
                  <a:srgbClr val="FF3D00"/>
                </a:solidFill>
                <a:latin typeface="Josefin Sans"/>
                <a:ea typeface="Josefin Sans"/>
                <a:cs typeface="Josefin Sans"/>
                <a:sym typeface="Josefin Sans"/>
              </a:defRPr>
            </a:lvl9pPr>
          </a:lstStyle>
          <a:p>
            <a:endParaRPr/>
          </a:p>
        </p:txBody>
      </p:sp>
      <p:sp>
        <p:nvSpPr>
          <p:cNvPr id="43" name="Google Shape;43;p6"/>
          <p:cNvSpPr txBox="1">
            <a:spLocks noGrp="1"/>
          </p:cNvSpPr>
          <p:nvPr>
            <p:ph type="body" idx="2"/>
          </p:nvPr>
        </p:nvSpPr>
        <p:spPr>
          <a:xfrm>
            <a:off x="1028700" y="2946650"/>
            <a:ext cx="5130900" cy="4686300"/>
          </a:xfrm>
          <a:prstGeom prst="rect">
            <a:avLst/>
          </a:prstGeom>
        </p:spPr>
        <p:txBody>
          <a:bodyPr spcFirstLastPara="1" wrap="square" lIns="91425" tIns="45700" rIns="91425" bIns="45700" anchor="t" anchorCtr="0">
            <a:normAutofit/>
          </a:bodyPr>
          <a:lstStyle>
            <a:lvl1pPr marL="457200" lvl="0" indent="-361950" rtl="0">
              <a:lnSpc>
                <a:spcPct val="80000"/>
              </a:lnSpc>
              <a:spcBef>
                <a:spcPts val="640"/>
              </a:spcBef>
              <a:spcAft>
                <a:spcPts val="0"/>
              </a:spcAft>
              <a:buSzPts val="2100"/>
              <a:buChar char="•"/>
              <a:defRPr sz="2100" b="0"/>
            </a:lvl1pPr>
            <a:lvl2pPr marL="914400" lvl="1" indent="-361950" rtl="0">
              <a:lnSpc>
                <a:spcPct val="80000"/>
              </a:lnSpc>
              <a:spcBef>
                <a:spcPts val="640"/>
              </a:spcBef>
              <a:spcAft>
                <a:spcPts val="0"/>
              </a:spcAft>
              <a:buClr>
                <a:srgbClr val="FF3D00"/>
              </a:buClr>
              <a:buSzPts val="2100"/>
              <a:buChar char="–"/>
              <a:defRPr sz="2100">
                <a:solidFill>
                  <a:srgbClr val="FF3D00"/>
                </a:solidFill>
              </a:defRPr>
            </a:lvl2pPr>
            <a:lvl3pPr marL="1371600" lvl="2" indent="-361950" rtl="0">
              <a:lnSpc>
                <a:spcPct val="80000"/>
              </a:lnSpc>
              <a:spcBef>
                <a:spcPts val="640"/>
              </a:spcBef>
              <a:spcAft>
                <a:spcPts val="0"/>
              </a:spcAft>
              <a:buClr>
                <a:srgbClr val="FF3D00"/>
              </a:buClr>
              <a:buSzPts val="2100"/>
              <a:buChar char="•"/>
              <a:defRPr sz="2100" b="0">
                <a:solidFill>
                  <a:srgbClr val="FF3D00"/>
                </a:solidFill>
              </a:defRPr>
            </a:lvl3pPr>
            <a:lvl4pPr marL="1828800" lvl="3" indent="-361950" rtl="0">
              <a:lnSpc>
                <a:spcPct val="80000"/>
              </a:lnSpc>
              <a:spcBef>
                <a:spcPts val="640"/>
              </a:spcBef>
              <a:spcAft>
                <a:spcPts val="0"/>
              </a:spcAft>
              <a:buSzPts val="2100"/>
              <a:buChar char="–"/>
              <a:defRPr/>
            </a:lvl4pPr>
            <a:lvl5pPr marL="2286000" lvl="4" indent="-361950" rtl="0">
              <a:lnSpc>
                <a:spcPct val="80000"/>
              </a:lnSpc>
              <a:spcBef>
                <a:spcPts val="640"/>
              </a:spcBef>
              <a:spcAft>
                <a:spcPts val="0"/>
              </a:spcAft>
              <a:buClr>
                <a:srgbClr val="FF3D00"/>
              </a:buClr>
              <a:buSzPts val="2100"/>
              <a:buFont typeface="Josefin Sans"/>
              <a:buChar char="»"/>
              <a:defRPr sz="2100">
                <a:solidFill>
                  <a:srgbClr val="FF3D00"/>
                </a:solidFill>
                <a:latin typeface="Josefin Sans"/>
                <a:ea typeface="Josefin Sans"/>
                <a:cs typeface="Josefin Sans"/>
                <a:sym typeface="Josefin Sans"/>
              </a:defRPr>
            </a:lvl5pPr>
            <a:lvl6pPr marL="2743200" lvl="5" indent="-361950" rtl="0">
              <a:lnSpc>
                <a:spcPct val="80000"/>
              </a:lnSpc>
              <a:spcBef>
                <a:spcPts val="640"/>
              </a:spcBef>
              <a:spcAft>
                <a:spcPts val="0"/>
              </a:spcAft>
              <a:buClr>
                <a:srgbClr val="FF3D00"/>
              </a:buClr>
              <a:buSzPts val="2100"/>
              <a:buFont typeface="Josefin Sans"/>
              <a:buChar char="•"/>
              <a:defRPr sz="2100">
                <a:solidFill>
                  <a:srgbClr val="FF3D00"/>
                </a:solidFill>
                <a:latin typeface="Josefin Sans"/>
                <a:ea typeface="Josefin Sans"/>
                <a:cs typeface="Josefin Sans"/>
                <a:sym typeface="Josefin Sans"/>
              </a:defRPr>
            </a:lvl6pPr>
            <a:lvl7pPr marL="3200400" lvl="6" indent="-361950" rtl="0">
              <a:lnSpc>
                <a:spcPct val="80000"/>
              </a:lnSpc>
              <a:spcBef>
                <a:spcPts val="640"/>
              </a:spcBef>
              <a:spcAft>
                <a:spcPts val="0"/>
              </a:spcAft>
              <a:buClr>
                <a:srgbClr val="FF3D00"/>
              </a:buClr>
              <a:buSzPts val="2100"/>
              <a:buFont typeface="Josefin Sans"/>
              <a:buChar char="•"/>
              <a:defRPr sz="2100">
                <a:solidFill>
                  <a:srgbClr val="FF3D00"/>
                </a:solidFill>
                <a:latin typeface="Josefin Sans"/>
                <a:ea typeface="Josefin Sans"/>
                <a:cs typeface="Josefin Sans"/>
                <a:sym typeface="Josefin Sans"/>
              </a:defRPr>
            </a:lvl7pPr>
            <a:lvl8pPr marL="3657600" lvl="7" indent="-361950" rtl="0">
              <a:lnSpc>
                <a:spcPct val="80000"/>
              </a:lnSpc>
              <a:spcBef>
                <a:spcPts val="640"/>
              </a:spcBef>
              <a:spcAft>
                <a:spcPts val="0"/>
              </a:spcAft>
              <a:buClr>
                <a:srgbClr val="FF3D00"/>
              </a:buClr>
              <a:buSzPts val="2100"/>
              <a:buFont typeface="Josefin Sans"/>
              <a:buChar char="•"/>
              <a:defRPr sz="2100">
                <a:solidFill>
                  <a:srgbClr val="FF3D00"/>
                </a:solidFill>
                <a:latin typeface="Josefin Sans"/>
                <a:ea typeface="Josefin Sans"/>
                <a:cs typeface="Josefin Sans"/>
                <a:sym typeface="Josefin Sans"/>
              </a:defRPr>
            </a:lvl8pPr>
            <a:lvl9pPr marL="4114800" lvl="8" indent="-361950" rtl="0">
              <a:lnSpc>
                <a:spcPct val="80000"/>
              </a:lnSpc>
              <a:spcBef>
                <a:spcPts val="640"/>
              </a:spcBef>
              <a:spcAft>
                <a:spcPts val="0"/>
              </a:spcAft>
              <a:buClr>
                <a:srgbClr val="FF3D00"/>
              </a:buClr>
              <a:buSzPts val="2100"/>
              <a:buFont typeface="Josefin Sans"/>
              <a:buChar char="•"/>
              <a:defRPr sz="2100">
                <a:solidFill>
                  <a:srgbClr val="FF3D00"/>
                </a:solidFill>
                <a:latin typeface="Josefin Sans"/>
                <a:ea typeface="Josefin Sans"/>
                <a:cs typeface="Josefin Sans"/>
                <a:sym typeface="Josefin Sans"/>
              </a:defRPr>
            </a:lvl9pPr>
          </a:lstStyle>
          <a:p>
            <a:endParaRPr/>
          </a:p>
        </p:txBody>
      </p:sp>
      <p:sp>
        <p:nvSpPr>
          <p:cNvPr id="44" name="Google Shape;44;p6"/>
          <p:cNvSpPr txBox="1">
            <a:spLocks noGrp="1"/>
          </p:cNvSpPr>
          <p:nvPr>
            <p:ph type="subTitle" idx="3"/>
          </p:nvPr>
        </p:nvSpPr>
        <p:spPr>
          <a:xfrm>
            <a:off x="800100" y="1638300"/>
            <a:ext cx="11328300" cy="2961000"/>
          </a:xfrm>
          <a:prstGeom prst="rect">
            <a:avLst/>
          </a:prstGeom>
        </p:spPr>
        <p:txBody>
          <a:bodyPr spcFirstLastPara="1" wrap="square" lIns="91425" tIns="45700" rIns="91425" bIns="45700" anchor="t" anchorCtr="0">
            <a:normAutofit/>
          </a:bodyPr>
          <a:lstStyle>
            <a:lvl1pPr lvl="0" rtl="0">
              <a:lnSpc>
                <a:spcPct val="60000"/>
              </a:lnSpc>
              <a:spcBef>
                <a:spcPts val="640"/>
              </a:spcBef>
              <a:spcAft>
                <a:spcPts val="0"/>
              </a:spcAft>
              <a:buSzPts val="16000"/>
              <a:buNone/>
              <a:defRPr/>
            </a:lvl1pPr>
            <a:lvl2pPr lvl="1" rtl="0">
              <a:spcBef>
                <a:spcPts val="560"/>
              </a:spcBef>
              <a:spcAft>
                <a:spcPts val="0"/>
              </a:spcAft>
              <a:buSzPts val="2800"/>
              <a:buNone/>
              <a:defRPr/>
            </a:lvl2pPr>
            <a:lvl3pPr lvl="2" rtl="0">
              <a:spcBef>
                <a:spcPts val="480"/>
              </a:spcBef>
              <a:spcAft>
                <a:spcPts val="0"/>
              </a:spcAft>
              <a:buSzPts val="2400"/>
              <a:buNone/>
              <a:defRPr/>
            </a:lvl3pPr>
            <a:lvl4pPr lvl="3" rtl="0">
              <a:spcBef>
                <a:spcPts val="400"/>
              </a:spcBef>
              <a:spcAft>
                <a:spcPts val="0"/>
              </a:spcAft>
              <a:buSzPts val="2100"/>
              <a:buNone/>
              <a:defRPr/>
            </a:lvl4pPr>
            <a:lvl5pPr lvl="4" rtl="0">
              <a:spcBef>
                <a:spcPts val="400"/>
              </a:spcBef>
              <a:spcAft>
                <a:spcPts val="0"/>
              </a:spcAft>
              <a:buSzPts val="2000"/>
              <a:buNone/>
              <a:defRPr/>
            </a:lvl5pPr>
            <a:lvl6pPr lvl="5" rtl="0">
              <a:spcBef>
                <a:spcPts val="400"/>
              </a:spcBef>
              <a:spcAft>
                <a:spcPts val="0"/>
              </a:spcAft>
              <a:buSzPts val="2000"/>
              <a:buNone/>
              <a:defRPr/>
            </a:lvl6pPr>
            <a:lvl7pPr lvl="6" rtl="0">
              <a:spcBef>
                <a:spcPts val="400"/>
              </a:spcBef>
              <a:spcAft>
                <a:spcPts val="0"/>
              </a:spcAft>
              <a:buSzPts val="2000"/>
              <a:buNone/>
              <a:defRPr/>
            </a:lvl7pPr>
            <a:lvl8pPr lvl="7" rtl="0">
              <a:spcBef>
                <a:spcPts val="400"/>
              </a:spcBef>
              <a:spcAft>
                <a:spcPts val="0"/>
              </a:spcAft>
              <a:buSzPts val="2000"/>
              <a:buNone/>
              <a:defRPr/>
            </a:lvl8pPr>
            <a:lvl9pPr lvl="8" rtl="0">
              <a:spcBef>
                <a:spcPts val="400"/>
              </a:spcBef>
              <a:spcAft>
                <a:spcPts val="0"/>
              </a:spcAft>
              <a:buSzPts val="2000"/>
              <a:buNone/>
              <a:defRPr/>
            </a:lvl9pPr>
          </a:lstStyle>
          <a:p>
            <a:endParaRPr/>
          </a:p>
        </p:txBody>
      </p:sp>
      <p:sp>
        <p:nvSpPr>
          <p:cNvPr id="45" name="Google Shape;45;p6"/>
          <p:cNvSpPr>
            <a:spLocks noGrp="1"/>
          </p:cNvSpPr>
          <p:nvPr>
            <p:ph type="pic" idx="4"/>
          </p:nvPr>
        </p:nvSpPr>
        <p:spPr>
          <a:xfrm>
            <a:off x="4495800" y="1638300"/>
            <a:ext cx="13792200" cy="8648700"/>
          </a:xfrm>
          <a:prstGeom prst="rect">
            <a:avLst/>
          </a:prstGeom>
          <a:noFill/>
          <a:ln>
            <a:no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Gallery" type="twoTxTwoObj">
  <p:cSld name="TWO_OBJECTS_WITH_TEXT">
    <p:bg>
      <p:bgPr>
        <a:solidFill>
          <a:srgbClr val="FDF8EC"/>
        </a:solidFill>
        <a:effectLst/>
      </p:bgPr>
    </p:bg>
    <p:spTree>
      <p:nvGrpSpPr>
        <p:cNvPr id="1" name="Shape 46"/>
        <p:cNvGrpSpPr/>
        <p:nvPr/>
      </p:nvGrpSpPr>
      <p:grpSpPr>
        <a:xfrm>
          <a:off x="0" y="0"/>
          <a:ext cx="0" cy="0"/>
          <a:chOff x="0" y="0"/>
          <a:chExt cx="0" cy="0"/>
        </a:xfrm>
      </p:grpSpPr>
      <p:sp>
        <p:nvSpPr>
          <p:cNvPr id="47" name="Google Shape;47;p7"/>
          <p:cNvSpPr>
            <a:spLocks noGrp="1"/>
          </p:cNvSpPr>
          <p:nvPr>
            <p:ph type="pic" idx="2"/>
          </p:nvPr>
        </p:nvSpPr>
        <p:spPr>
          <a:xfrm>
            <a:off x="1024875" y="1028675"/>
            <a:ext cx="5018400" cy="3771000"/>
          </a:xfrm>
          <a:prstGeom prst="rect">
            <a:avLst/>
          </a:prstGeom>
          <a:noFill/>
          <a:ln>
            <a:noFill/>
          </a:ln>
        </p:spPr>
      </p:sp>
      <p:sp>
        <p:nvSpPr>
          <p:cNvPr id="48" name="Google Shape;48;p7"/>
          <p:cNvSpPr>
            <a:spLocks noGrp="1"/>
          </p:cNvSpPr>
          <p:nvPr>
            <p:ph type="pic" idx="3"/>
          </p:nvPr>
        </p:nvSpPr>
        <p:spPr>
          <a:xfrm>
            <a:off x="8074050" y="5465175"/>
            <a:ext cx="4235400" cy="3771000"/>
          </a:xfrm>
          <a:prstGeom prst="rect">
            <a:avLst/>
          </a:prstGeom>
          <a:noFill/>
          <a:ln>
            <a:noFill/>
          </a:ln>
        </p:spPr>
      </p:sp>
      <p:sp>
        <p:nvSpPr>
          <p:cNvPr id="49" name="Google Shape;49;p7"/>
          <p:cNvSpPr>
            <a:spLocks noGrp="1"/>
          </p:cNvSpPr>
          <p:nvPr>
            <p:ph type="pic" idx="4"/>
          </p:nvPr>
        </p:nvSpPr>
        <p:spPr>
          <a:xfrm>
            <a:off x="6900525" y="1028675"/>
            <a:ext cx="5409000" cy="3771000"/>
          </a:xfrm>
          <a:prstGeom prst="rect">
            <a:avLst/>
          </a:prstGeom>
          <a:noFill/>
          <a:ln>
            <a:noFill/>
          </a:ln>
        </p:spPr>
      </p:sp>
      <p:sp>
        <p:nvSpPr>
          <p:cNvPr id="50" name="Google Shape;50;p7"/>
          <p:cNvSpPr>
            <a:spLocks noGrp="1"/>
          </p:cNvSpPr>
          <p:nvPr>
            <p:ph type="pic" idx="5"/>
          </p:nvPr>
        </p:nvSpPr>
        <p:spPr>
          <a:xfrm>
            <a:off x="13162950" y="1029875"/>
            <a:ext cx="4092600" cy="8210700"/>
          </a:xfrm>
          <a:prstGeom prst="rect">
            <a:avLst/>
          </a:prstGeom>
          <a:noFill/>
          <a:ln>
            <a:noFill/>
          </a:ln>
        </p:spPr>
      </p:sp>
      <p:sp>
        <p:nvSpPr>
          <p:cNvPr id="51" name="Google Shape;51;p7"/>
          <p:cNvSpPr txBox="1">
            <a:spLocks noGrp="1"/>
          </p:cNvSpPr>
          <p:nvPr>
            <p:ph type="body" idx="1"/>
          </p:nvPr>
        </p:nvSpPr>
        <p:spPr>
          <a:xfrm>
            <a:off x="16184075" y="417325"/>
            <a:ext cx="1080000" cy="277200"/>
          </a:xfrm>
          <a:prstGeom prst="rect">
            <a:avLst/>
          </a:prstGeom>
        </p:spPr>
        <p:txBody>
          <a:bodyPr spcFirstLastPara="1" wrap="square" lIns="91425" tIns="45700" rIns="91425" bIns="45700" anchor="t" anchorCtr="0">
            <a:normAutofit/>
          </a:bodyPr>
          <a:lstStyle>
            <a:lvl1pPr marL="457200" lvl="0" indent="-342900" algn="r" rtl="0">
              <a:spcBef>
                <a:spcPts val="640"/>
              </a:spcBef>
              <a:spcAft>
                <a:spcPts val="0"/>
              </a:spcAft>
              <a:buSzPts val="1800"/>
              <a:buChar char="•"/>
              <a:defRPr sz="1800"/>
            </a:lvl1pPr>
            <a:lvl2pPr marL="914400" lvl="1" indent="-342900" algn="r" rtl="0">
              <a:spcBef>
                <a:spcPts val="560"/>
              </a:spcBef>
              <a:spcAft>
                <a:spcPts val="0"/>
              </a:spcAft>
              <a:buClr>
                <a:srgbClr val="FF3D00"/>
              </a:buClr>
              <a:buSzPts val="1800"/>
              <a:buChar char="–"/>
              <a:defRPr sz="1800" b="1">
                <a:solidFill>
                  <a:srgbClr val="FF3D00"/>
                </a:solidFill>
              </a:defRPr>
            </a:lvl2pPr>
            <a:lvl3pPr marL="1371600" lvl="2" indent="-342900" algn="r" rtl="0">
              <a:spcBef>
                <a:spcPts val="480"/>
              </a:spcBef>
              <a:spcAft>
                <a:spcPts val="0"/>
              </a:spcAft>
              <a:buClr>
                <a:srgbClr val="FF3D00"/>
              </a:buClr>
              <a:buSzPts val="1800"/>
              <a:buChar char="•"/>
              <a:defRPr sz="1800">
                <a:solidFill>
                  <a:srgbClr val="FF3D00"/>
                </a:solidFill>
              </a:defRPr>
            </a:lvl3pPr>
            <a:lvl4pPr marL="1828800" lvl="3" indent="-342900" algn="r" rtl="0">
              <a:spcBef>
                <a:spcPts val="400"/>
              </a:spcBef>
              <a:spcAft>
                <a:spcPts val="0"/>
              </a:spcAft>
              <a:buSzPts val="1800"/>
              <a:buChar char="–"/>
              <a:defRPr sz="1800" b="1"/>
            </a:lvl4pPr>
            <a:lvl5pPr marL="2286000" lvl="4" indent="-342900" algn="r" rtl="0">
              <a:spcBef>
                <a:spcPts val="400"/>
              </a:spcBef>
              <a:spcAft>
                <a:spcPts val="0"/>
              </a:spcAft>
              <a:buClr>
                <a:srgbClr val="FF3D00"/>
              </a:buClr>
              <a:buSzPts val="1800"/>
              <a:buFont typeface="Josefin Sans"/>
              <a:buChar char="»"/>
              <a:defRPr sz="1800" b="1">
                <a:solidFill>
                  <a:srgbClr val="FF3D00"/>
                </a:solidFill>
                <a:latin typeface="Josefin Sans"/>
                <a:ea typeface="Josefin Sans"/>
                <a:cs typeface="Josefin Sans"/>
                <a:sym typeface="Josefin Sans"/>
              </a:defRPr>
            </a:lvl5pPr>
            <a:lvl6pPr marL="2743200" lvl="5" indent="-342900" algn="r" rtl="0">
              <a:spcBef>
                <a:spcPts val="400"/>
              </a:spcBef>
              <a:spcAft>
                <a:spcPts val="0"/>
              </a:spcAft>
              <a:buClr>
                <a:srgbClr val="FF3D00"/>
              </a:buClr>
              <a:buSzPts val="1800"/>
              <a:buFont typeface="Josefin Sans"/>
              <a:buChar char="•"/>
              <a:defRPr sz="1800" b="1">
                <a:solidFill>
                  <a:srgbClr val="FF3D00"/>
                </a:solidFill>
                <a:latin typeface="Josefin Sans"/>
                <a:ea typeface="Josefin Sans"/>
                <a:cs typeface="Josefin Sans"/>
                <a:sym typeface="Josefin Sans"/>
              </a:defRPr>
            </a:lvl6pPr>
            <a:lvl7pPr marL="3200400" lvl="6" indent="-342900" algn="r" rtl="0">
              <a:spcBef>
                <a:spcPts val="400"/>
              </a:spcBef>
              <a:spcAft>
                <a:spcPts val="0"/>
              </a:spcAft>
              <a:buClr>
                <a:srgbClr val="FF3D00"/>
              </a:buClr>
              <a:buSzPts val="1800"/>
              <a:buFont typeface="Josefin Sans"/>
              <a:buChar char="•"/>
              <a:defRPr sz="1800" b="1">
                <a:solidFill>
                  <a:srgbClr val="FF3D00"/>
                </a:solidFill>
                <a:latin typeface="Josefin Sans"/>
                <a:ea typeface="Josefin Sans"/>
                <a:cs typeface="Josefin Sans"/>
                <a:sym typeface="Josefin Sans"/>
              </a:defRPr>
            </a:lvl7pPr>
            <a:lvl8pPr marL="3657600" lvl="7" indent="-342900" algn="r" rtl="0">
              <a:spcBef>
                <a:spcPts val="400"/>
              </a:spcBef>
              <a:spcAft>
                <a:spcPts val="0"/>
              </a:spcAft>
              <a:buClr>
                <a:srgbClr val="FF3D00"/>
              </a:buClr>
              <a:buSzPts val="1800"/>
              <a:buFont typeface="Josefin Sans"/>
              <a:buChar char="•"/>
              <a:defRPr sz="1800" b="1">
                <a:solidFill>
                  <a:srgbClr val="FF3D00"/>
                </a:solidFill>
                <a:latin typeface="Josefin Sans"/>
                <a:ea typeface="Josefin Sans"/>
                <a:cs typeface="Josefin Sans"/>
                <a:sym typeface="Josefin Sans"/>
              </a:defRPr>
            </a:lvl8pPr>
            <a:lvl9pPr marL="4114800" lvl="8" indent="-342900" algn="r" rtl="0">
              <a:spcBef>
                <a:spcPts val="400"/>
              </a:spcBef>
              <a:spcAft>
                <a:spcPts val="0"/>
              </a:spcAft>
              <a:buClr>
                <a:srgbClr val="FF3D00"/>
              </a:buClr>
              <a:buSzPts val="1800"/>
              <a:buFont typeface="Josefin Sans"/>
              <a:buChar char="•"/>
              <a:defRPr sz="1800" b="1">
                <a:solidFill>
                  <a:srgbClr val="FF3D00"/>
                </a:solidFill>
                <a:latin typeface="Josefin Sans"/>
                <a:ea typeface="Josefin Sans"/>
                <a:cs typeface="Josefin Sans"/>
                <a:sym typeface="Josefin Sans"/>
              </a:defRPr>
            </a:lvl9pPr>
          </a:lstStyle>
          <a:p>
            <a:endParaRPr/>
          </a:p>
        </p:txBody>
      </p:sp>
      <p:sp>
        <p:nvSpPr>
          <p:cNvPr id="52" name="Google Shape;52;p7"/>
          <p:cNvSpPr txBox="1">
            <a:spLocks noGrp="1"/>
          </p:cNvSpPr>
          <p:nvPr>
            <p:ph type="subTitle" idx="6"/>
          </p:nvPr>
        </p:nvSpPr>
        <p:spPr>
          <a:xfrm>
            <a:off x="800100" y="5870175"/>
            <a:ext cx="6934200" cy="2961000"/>
          </a:xfrm>
          <a:prstGeom prst="rect">
            <a:avLst/>
          </a:prstGeom>
        </p:spPr>
        <p:txBody>
          <a:bodyPr spcFirstLastPara="1" wrap="square" lIns="91425" tIns="45700" rIns="91425" bIns="45700" anchor="t" anchorCtr="0">
            <a:normAutofit/>
          </a:bodyPr>
          <a:lstStyle>
            <a:lvl1pPr lvl="0" rtl="0">
              <a:lnSpc>
                <a:spcPct val="60000"/>
              </a:lnSpc>
              <a:spcBef>
                <a:spcPts val="640"/>
              </a:spcBef>
              <a:spcAft>
                <a:spcPts val="0"/>
              </a:spcAft>
              <a:buSzPts val="16000"/>
              <a:buNone/>
              <a:defRPr/>
            </a:lvl1pPr>
            <a:lvl2pPr lvl="1" rtl="0">
              <a:spcBef>
                <a:spcPts val="560"/>
              </a:spcBef>
              <a:spcAft>
                <a:spcPts val="0"/>
              </a:spcAft>
              <a:buSzPts val="2800"/>
              <a:buNone/>
              <a:defRPr/>
            </a:lvl2pPr>
            <a:lvl3pPr lvl="2" rtl="0">
              <a:spcBef>
                <a:spcPts val="480"/>
              </a:spcBef>
              <a:spcAft>
                <a:spcPts val="0"/>
              </a:spcAft>
              <a:buSzPts val="2400"/>
              <a:buNone/>
              <a:defRPr/>
            </a:lvl3pPr>
            <a:lvl4pPr lvl="3" rtl="0">
              <a:spcBef>
                <a:spcPts val="400"/>
              </a:spcBef>
              <a:spcAft>
                <a:spcPts val="0"/>
              </a:spcAft>
              <a:buSzPts val="2100"/>
              <a:buNone/>
              <a:defRPr/>
            </a:lvl4pPr>
            <a:lvl5pPr lvl="4" rtl="0">
              <a:spcBef>
                <a:spcPts val="400"/>
              </a:spcBef>
              <a:spcAft>
                <a:spcPts val="0"/>
              </a:spcAft>
              <a:buSzPts val="2000"/>
              <a:buNone/>
              <a:defRPr/>
            </a:lvl5pPr>
            <a:lvl6pPr lvl="5" rtl="0">
              <a:spcBef>
                <a:spcPts val="400"/>
              </a:spcBef>
              <a:spcAft>
                <a:spcPts val="0"/>
              </a:spcAft>
              <a:buSzPts val="2000"/>
              <a:buNone/>
              <a:defRPr/>
            </a:lvl6pPr>
            <a:lvl7pPr lvl="6" rtl="0">
              <a:spcBef>
                <a:spcPts val="400"/>
              </a:spcBef>
              <a:spcAft>
                <a:spcPts val="0"/>
              </a:spcAft>
              <a:buSzPts val="2000"/>
              <a:buNone/>
              <a:defRPr/>
            </a:lvl7pPr>
            <a:lvl8pPr lvl="7" rtl="0">
              <a:spcBef>
                <a:spcPts val="400"/>
              </a:spcBef>
              <a:spcAft>
                <a:spcPts val="0"/>
              </a:spcAft>
              <a:buSzPts val="2000"/>
              <a:buNone/>
              <a:defRPr/>
            </a:lvl8pPr>
            <a:lvl9pPr lvl="8" rtl="0">
              <a:spcBef>
                <a:spcPts val="400"/>
              </a:spcBef>
              <a:spcAft>
                <a:spcPts val="0"/>
              </a:spcAft>
              <a:buSzPts val="20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274650"/>
            <a:ext cx="18288000" cy="11430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rgbClr val="FDF8EC"/>
              </a:buClr>
              <a:buSzPts val="30000"/>
              <a:buFont typeface="Josefin Sans"/>
              <a:buNone/>
              <a:defRPr sz="30000" b="1" i="0" u="none" strike="noStrike" cap="none">
                <a:solidFill>
                  <a:srgbClr val="FDF8EC"/>
                </a:solidFill>
                <a:latin typeface="Josefin Sans"/>
                <a:ea typeface="Josefin Sans"/>
                <a:cs typeface="Josefin Sans"/>
                <a:sym typeface="Josefin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marR="0" lvl="0" indent="-1244600" algn="l" rtl="0">
              <a:spcBef>
                <a:spcPts val="640"/>
              </a:spcBef>
              <a:spcAft>
                <a:spcPts val="0"/>
              </a:spcAft>
              <a:buClr>
                <a:srgbClr val="FF3D00"/>
              </a:buClr>
              <a:buSzPts val="16000"/>
              <a:buFont typeface="Josefin Sans"/>
              <a:buChar char="•"/>
              <a:defRPr sz="16000" b="1" i="0" u="none" strike="noStrike" cap="none">
                <a:solidFill>
                  <a:srgbClr val="FF3D00"/>
                </a:solidFill>
                <a:latin typeface="Josefin Sans"/>
                <a:ea typeface="Josefin Sans"/>
                <a:cs typeface="Josefin Sans"/>
                <a:sym typeface="Josefin Sans"/>
              </a:defRPr>
            </a:lvl1pPr>
            <a:lvl2pPr marL="914400" marR="0" lvl="1" indent="-406400" algn="l" rtl="0">
              <a:spcBef>
                <a:spcPts val="560"/>
              </a:spcBef>
              <a:spcAft>
                <a:spcPts val="0"/>
              </a:spcAft>
              <a:buClr>
                <a:srgbClr val="FDF8EC"/>
              </a:buClr>
              <a:buSzPts val="2800"/>
              <a:buFont typeface="Josefin Sans"/>
              <a:buChar char="–"/>
              <a:defRPr sz="2800" i="0" u="none" strike="noStrike" cap="none">
                <a:solidFill>
                  <a:srgbClr val="FDF8EC"/>
                </a:solidFill>
                <a:latin typeface="Josefin Sans"/>
                <a:ea typeface="Josefin Sans"/>
                <a:cs typeface="Josefin Sans"/>
                <a:sym typeface="Josefin Sans"/>
              </a:defRPr>
            </a:lvl2pPr>
            <a:lvl3pPr marL="1371600" marR="0" lvl="2" indent="-381000" algn="l" rtl="0">
              <a:spcBef>
                <a:spcPts val="480"/>
              </a:spcBef>
              <a:spcAft>
                <a:spcPts val="0"/>
              </a:spcAft>
              <a:buClr>
                <a:srgbClr val="FDF8EC"/>
              </a:buClr>
              <a:buSzPts val="2400"/>
              <a:buFont typeface="Josefin Sans"/>
              <a:buChar char="•"/>
              <a:defRPr sz="2400" b="1" i="0" u="none" strike="noStrike" cap="none">
                <a:solidFill>
                  <a:srgbClr val="FDF8EC"/>
                </a:solidFill>
                <a:latin typeface="Josefin Sans"/>
                <a:ea typeface="Josefin Sans"/>
                <a:cs typeface="Josefin Sans"/>
                <a:sym typeface="Josefin Sans"/>
              </a:defRPr>
            </a:lvl3pPr>
            <a:lvl4pPr marL="1828800" marR="0" lvl="3" indent="-361950" algn="l" rtl="0">
              <a:spcBef>
                <a:spcPts val="400"/>
              </a:spcBef>
              <a:spcAft>
                <a:spcPts val="0"/>
              </a:spcAft>
              <a:buClr>
                <a:srgbClr val="FF3D00"/>
              </a:buClr>
              <a:buSzPts val="2100"/>
              <a:buFont typeface="Josefin Sans"/>
              <a:buChar char="–"/>
              <a:defRPr sz="2100" i="0" u="none" strike="noStrike" cap="none">
                <a:solidFill>
                  <a:srgbClr val="FF3D00"/>
                </a:solidFill>
                <a:latin typeface="Josefin Sans"/>
                <a:ea typeface="Josefin Sans"/>
                <a:cs typeface="Josefin Sans"/>
                <a:sym typeface="Josefin Sans"/>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 name="Google Shape;8;p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3" r:id="rId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3.tmp"/><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4.tmp"/></Relationships>
</file>

<file path=ppt/slides/_rels/slide11.xml.rels><?xml version="1.0" encoding="UTF-8" standalone="yes"?>
<Relationships xmlns="http://schemas.openxmlformats.org/package/2006/relationships"><Relationship Id="rId3" Type="http://schemas.openxmlformats.org/officeDocument/2006/relationships/image" Target="../media/image15.tmp"/><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18.tmp"/><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customXml" Target="../ink/ink1.xml"/><Relationship Id="rId7" Type="http://schemas.openxmlformats.org/officeDocument/2006/relationships/customXml" Target="../ink/ink3.xml"/><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customXml" Target="../ink/ink2.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customXml" Target="../ink/ink4.xml"/><Relationship Id="rId7"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customXml" Target="../ink/ink5.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3D00"/>
        </a:solidFill>
        <a:effectLst/>
      </p:bgPr>
    </p:bg>
    <p:spTree>
      <p:nvGrpSpPr>
        <p:cNvPr id="1" name="Shape 94"/>
        <p:cNvGrpSpPr/>
        <p:nvPr/>
      </p:nvGrpSpPr>
      <p:grpSpPr>
        <a:xfrm>
          <a:off x="0" y="0"/>
          <a:ext cx="0" cy="0"/>
          <a:chOff x="0" y="0"/>
          <a:chExt cx="0" cy="0"/>
        </a:xfrm>
      </p:grpSpPr>
      <p:sp>
        <p:nvSpPr>
          <p:cNvPr id="96" name="Google Shape;96;p11"/>
          <p:cNvSpPr txBox="1"/>
          <p:nvPr/>
        </p:nvSpPr>
        <p:spPr>
          <a:xfrm>
            <a:off x="3200278" y="3137581"/>
            <a:ext cx="10608918" cy="4832092"/>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31400" b="1" dirty="0">
                <a:solidFill>
                  <a:srgbClr val="FDF8EC"/>
                </a:solidFill>
                <a:latin typeface="Josefin Sans SemiBold"/>
                <a:ea typeface="Josefin Sans SemiBold"/>
                <a:cs typeface="Josefin Sans SemiBold"/>
                <a:sym typeface="Josefin Sans SemiBold"/>
              </a:rPr>
              <a:t>   </a:t>
            </a:r>
            <a:r>
              <a:rPr lang="en-US" sz="31400" b="1" i="0" u="none" strike="noStrike" cap="none" dirty="0">
                <a:solidFill>
                  <a:srgbClr val="FDF8EC"/>
                </a:solidFill>
                <a:latin typeface="Josefin Sans SemiBold"/>
                <a:ea typeface="Josefin Sans SemiBold"/>
                <a:cs typeface="Josefin Sans SemiBold"/>
                <a:sym typeface="Josefin Sans SemiBold"/>
              </a:rPr>
              <a:t>  </a:t>
            </a:r>
            <a:endParaRPr lang="en-US" sz="31400" dirty="0">
              <a:solidFill>
                <a:schemeClr val="bg1">
                  <a:lumMod val="85000"/>
                </a:schemeClr>
              </a:solidFill>
            </a:endParaRPr>
          </a:p>
        </p:txBody>
      </p:sp>
      <p:pic>
        <p:nvPicPr>
          <p:cNvPr id="6" name="Picture 5">
            <a:extLst>
              <a:ext uri="{FF2B5EF4-FFF2-40B4-BE49-F238E27FC236}">
                <a16:creationId xmlns:a16="http://schemas.microsoft.com/office/drawing/2014/main" id="{941EC431-4DD5-0182-6ABE-54F5ABA48AAC}"/>
              </a:ext>
            </a:extLst>
          </p:cNvPr>
          <p:cNvPicPr>
            <a:picLocks noChangeAspect="1"/>
          </p:cNvPicPr>
          <p:nvPr/>
        </p:nvPicPr>
        <p:blipFill>
          <a:blip r:embed="rId3"/>
          <a:stretch>
            <a:fillRect/>
          </a:stretch>
        </p:blipFill>
        <p:spPr>
          <a:xfrm>
            <a:off x="6762750" y="673881"/>
            <a:ext cx="4762500" cy="4762500"/>
          </a:xfrm>
          <a:prstGeom prst="rect">
            <a:avLst/>
          </a:prstGeom>
        </p:spPr>
      </p:pic>
      <p:sp>
        <p:nvSpPr>
          <p:cNvPr id="7" name="TextBox 6">
            <a:extLst>
              <a:ext uri="{FF2B5EF4-FFF2-40B4-BE49-F238E27FC236}">
                <a16:creationId xmlns:a16="http://schemas.microsoft.com/office/drawing/2014/main" id="{3FDB2B53-0F18-BCA7-51F9-0395C6B9EE79}"/>
              </a:ext>
            </a:extLst>
          </p:cNvPr>
          <p:cNvSpPr txBox="1"/>
          <p:nvPr/>
        </p:nvSpPr>
        <p:spPr>
          <a:xfrm>
            <a:off x="4201886" y="5076916"/>
            <a:ext cx="9884228" cy="2246769"/>
          </a:xfrm>
          <a:prstGeom prst="rect">
            <a:avLst/>
          </a:prstGeom>
          <a:noFill/>
        </p:spPr>
        <p:txBody>
          <a:bodyPr wrap="square" rtlCol="0">
            <a:spAutoFit/>
          </a:bodyPr>
          <a:lstStyle/>
          <a:p>
            <a:pPr algn="ctr"/>
            <a:r>
              <a:rPr lang="en-US" sz="8000" dirty="0">
                <a:solidFill>
                  <a:srgbClr val="FDF8EC"/>
                </a:solidFill>
                <a:latin typeface="Montserrat" panose="00000500000000000000" pitchFamily="2" charset="0"/>
                <a:cs typeface="Myanmar Text" panose="020B0502040204020203" pitchFamily="34" charset="0"/>
              </a:rPr>
              <a:t>VENUE</a:t>
            </a:r>
            <a:br>
              <a:rPr lang="en-US" dirty="0">
                <a:solidFill>
                  <a:srgbClr val="FDF8EC"/>
                </a:solidFill>
                <a:latin typeface="Montserrat" panose="00000500000000000000" pitchFamily="2" charset="0"/>
                <a:cs typeface="Myanmar Text" panose="020B0502040204020203" pitchFamily="34" charset="0"/>
              </a:rPr>
            </a:br>
            <a:r>
              <a:rPr lang="en-US" sz="6000" dirty="0">
                <a:solidFill>
                  <a:srgbClr val="FDF8EC"/>
                </a:solidFill>
                <a:latin typeface="Montserrat" panose="00000500000000000000" pitchFamily="2" charset="0"/>
                <a:cs typeface="Myanmar Text" panose="020B0502040204020203" pitchFamily="34" charset="0"/>
              </a:rPr>
              <a:t>REGISTRATION SYSTEM</a:t>
            </a:r>
            <a:endParaRPr lang="en-IN" sz="6000" dirty="0">
              <a:solidFill>
                <a:srgbClr val="FDF8EC"/>
              </a:solidFill>
              <a:latin typeface="Montserrat" panose="00000500000000000000" pitchFamily="2" charset="0"/>
              <a:cs typeface="Myanmar Text" panose="020B0502040204020203" pitchFamily="34" charset="0"/>
            </a:endParaRPr>
          </a:p>
        </p:txBody>
      </p:sp>
      <p:grpSp>
        <p:nvGrpSpPr>
          <p:cNvPr id="13" name="Group 12">
            <a:extLst>
              <a:ext uri="{FF2B5EF4-FFF2-40B4-BE49-F238E27FC236}">
                <a16:creationId xmlns:a16="http://schemas.microsoft.com/office/drawing/2014/main" id="{8680EFD2-4F7C-4775-6E6A-6DC15EC321FC}"/>
              </a:ext>
            </a:extLst>
          </p:cNvPr>
          <p:cNvGrpSpPr/>
          <p:nvPr/>
        </p:nvGrpSpPr>
        <p:grpSpPr>
          <a:xfrm>
            <a:off x="5123544" y="7357195"/>
            <a:ext cx="8272508" cy="645816"/>
            <a:chOff x="4717143" y="8255034"/>
            <a:chExt cx="8272508" cy="645816"/>
          </a:xfrm>
        </p:grpSpPr>
        <p:cxnSp>
          <p:nvCxnSpPr>
            <p:cNvPr id="9" name="Straight Connector 8">
              <a:extLst>
                <a:ext uri="{FF2B5EF4-FFF2-40B4-BE49-F238E27FC236}">
                  <a16:creationId xmlns:a16="http://schemas.microsoft.com/office/drawing/2014/main" id="{EFFF9805-2D31-F086-5225-AEEFD956577E}"/>
                </a:ext>
              </a:extLst>
            </p:cNvPr>
            <p:cNvCxnSpPr/>
            <p:nvPr/>
          </p:nvCxnSpPr>
          <p:spPr>
            <a:xfrm>
              <a:off x="4717143" y="8592457"/>
              <a:ext cx="3627937" cy="0"/>
            </a:xfrm>
            <a:prstGeom prst="line">
              <a:avLst/>
            </a:prstGeom>
          </p:spPr>
          <p:style>
            <a:lnRef idx="3">
              <a:schemeClr val="dk1"/>
            </a:lnRef>
            <a:fillRef idx="0">
              <a:schemeClr val="dk1"/>
            </a:fillRef>
            <a:effectRef idx="2">
              <a:schemeClr val="dk1"/>
            </a:effectRef>
            <a:fontRef idx="minor">
              <a:schemeClr val="tx1"/>
            </a:fontRef>
          </p:style>
        </p:cxnSp>
        <p:cxnSp>
          <p:nvCxnSpPr>
            <p:cNvPr id="10" name="Straight Connector 9">
              <a:extLst>
                <a:ext uri="{FF2B5EF4-FFF2-40B4-BE49-F238E27FC236}">
                  <a16:creationId xmlns:a16="http://schemas.microsoft.com/office/drawing/2014/main" id="{145F656F-F159-B597-E8E5-EB9019DBE89D}"/>
                </a:ext>
              </a:extLst>
            </p:cNvPr>
            <p:cNvCxnSpPr/>
            <p:nvPr/>
          </p:nvCxnSpPr>
          <p:spPr>
            <a:xfrm>
              <a:off x="9361714" y="8577942"/>
              <a:ext cx="3627937" cy="0"/>
            </a:xfrm>
            <a:prstGeom prst="line">
              <a:avLst/>
            </a:prstGeom>
          </p:spPr>
          <p:style>
            <a:lnRef idx="3">
              <a:schemeClr val="dk1"/>
            </a:lnRef>
            <a:fillRef idx="0">
              <a:schemeClr val="dk1"/>
            </a:fillRef>
            <a:effectRef idx="2">
              <a:schemeClr val="dk1"/>
            </a:effectRef>
            <a:fontRef idx="minor">
              <a:schemeClr val="tx1"/>
            </a:fontRef>
          </p:style>
        </p:cxnSp>
        <p:pic>
          <p:nvPicPr>
            <p:cNvPr id="12" name="Picture 11">
              <a:extLst>
                <a:ext uri="{FF2B5EF4-FFF2-40B4-BE49-F238E27FC236}">
                  <a16:creationId xmlns:a16="http://schemas.microsoft.com/office/drawing/2014/main" id="{F69B4639-5F14-C597-259B-FA8D714EDF92}"/>
                </a:ext>
              </a:extLst>
            </p:cNvPr>
            <p:cNvPicPr>
              <a:picLocks noChangeAspect="1"/>
            </p:cNvPicPr>
            <p:nvPr/>
          </p:nvPicPr>
          <p:blipFill>
            <a:blip r:embed="rId4"/>
            <a:stretch>
              <a:fillRect/>
            </a:stretch>
          </p:blipFill>
          <p:spPr>
            <a:xfrm>
              <a:off x="8549476" y="8255034"/>
              <a:ext cx="638067" cy="645816"/>
            </a:xfrm>
            <a:prstGeom prst="rect">
              <a:avLst/>
            </a:prstGeom>
          </p:spPr>
        </p:pic>
      </p:grpSp>
      <p:sp>
        <p:nvSpPr>
          <p:cNvPr id="14" name="Google Shape;58;p8">
            <a:extLst>
              <a:ext uri="{FF2B5EF4-FFF2-40B4-BE49-F238E27FC236}">
                <a16:creationId xmlns:a16="http://schemas.microsoft.com/office/drawing/2014/main" id="{6F790270-7826-22F0-E65F-9072FC6EF5A3}"/>
              </a:ext>
            </a:extLst>
          </p:cNvPr>
          <p:cNvSpPr txBox="1"/>
          <p:nvPr/>
        </p:nvSpPr>
        <p:spPr>
          <a:xfrm>
            <a:off x="8210810" y="8201022"/>
            <a:ext cx="2128200" cy="553998"/>
          </a:xfrm>
          <a:prstGeom prst="rect">
            <a:avLst/>
          </a:prstGeom>
          <a:noFill/>
          <a:ln>
            <a:noFill/>
          </a:ln>
        </p:spPr>
        <p:txBody>
          <a:bodyPr spcFirstLastPara="1" wrap="square" lIns="0" tIns="0" rIns="0" bIns="0" anchor="t" anchorCtr="0">
            <a:spAutoFit/>
          </a:bodyPr>
          <a:lstStyle/>
          <a:p>
            <a:pPr marL="0" marR="0" lvl="0" indent="0" algn="r" rtl="0">
              <a:lnSpc>
                <a:spcPct val="100000"/>
              </a:lnSpc>
              <a:spcBef>
                <a:spcPts val="0"/>
              </a:spcBef>
              <a:spcAft>
                <a:spcPts val="0"/>
              </a:spcAft>
              <a:buNone/>
            </a:pPr>
            <a:r>
              <a:rPr lang="en-US" sz="3600" b="1" i="0" u="none" strike="noStrike" cap="none" dirty="0">
                <a:solidFill>
                  <a:srgbClr val="FDF8EC"/>
                </a:solidFill>
                <a:latin typeface="Josefin Sans SemiBold"/>
                <a:ea typeface="Josefin Sans SemiBold"/>
                <a:cs typeface="Josefin Sans SemiBold"/>
                <a:sym typeface="Josefin Sans SemiBold"/>
              </a:rPr>
              <a:t>Batch : </a:t>
            </a:r>
            <a:r>
              <a:rPr lang="en-US" sz="3600" b="1" dirty="0">
                <a:solidFill>
                  <a:srgbClr val="FDF8EC"/>
                </a:solidFill>
                <a:latin typeface="Josefin Sans SemiBold"/>
                <a:ea typeface="Josefin Sans SemiBold"/>
                <a:cs typeface="Josefin Sans SemiBold"/>
                <a:sym typeface="Josefin Sans SemiBold"/>
              </a:rPr>
              <a:t>14</a:t>
            </a:r>
            <a:endParaRPr lang="en-US" dirty="0">
              <a:solidFill>
                <a:srgbClr val="FDF8EC"/>
              </a:solidFill>
            </a:endParaRPr>
          </a:p>
        </p:txBody>
      </p:sp>
    </p:spTree>
  </p:cSld>
  <p:clrMapOvr>
    <a:masterClrMapping/>
  </p:clrMapOvr>
  <p:transition spd="slow">
    <p:push/>
  </p:transition>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Shape 94">
          <a:extLst>
            <a:ext uri="{FF2B5EF4-FFF2-40B4-BE49-F238E27FC236}">
              <a16:creationId xmlns:a16="http://schemas.microsoft.com/office/drawing/2014/main" id="{057C3A47-90AC-9E07-D14C-2B5651666533}"/>
            </a:ext>
          </a:extLst>
        </p:cNvPr>
        <p:cNvGrpSpPr/>
        <p:nvPr/>
      </p:nvGrpSpPr>
      <p:grpSpPr>
        <a:xfrm>
          <a:off x="0" y="0"/>
          <a:ext cx="0" cy="0"/>
          <a:chOff x="0" y="0"/>
          <a:chExt cx="0" cy="0"/>
        </a:xfrm>
      </p:grpSpPr>
      <p:sp>
        <p:nvSpPr>
          <p:cNvPr id="96" name="Google Shape;96;p11">
            <a:extLst>
              <a:ext uri="{FF2B5EF4-FFF2-40B4-BE49-F238E27FC236}">
                <a16:creationId xmlns:a16="http://schemas.microsoft.com/office/drawing/2014/main" id="{EFBB7219-A63D-FA20-CDBB-F340F5C5D428}"/>
              </a:ext>
            </a:extLst>
          </p:cNvPr>
          <p:cNvSpPr txBox="1"/>
          <p:nvPr/>
        </p:nvSpPr>
        <p:spPr>
          <a:xfrm>
            <a:off x="3200278" y="3137581"/>
            <a:ext cx="10608918" cy="4832092"/>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31400" b="1" dirty="0">
                <a:solidFill>
                  <a:srgbClr val="FDF8EC"/>
                </a:solidFill>
                <a:latin typeface="Josefin Sans SemiBold"/>
                <a:ea typeface="Josefin Sans SemiBold"/>
                <a:cs typeface="Josefin Sans SemiBold"/>
                <a:sym typeface="Josefin Sans SemiBold"/>
              </a:rPr>
              <a:t>   </a:t>
            </a:r>
            <a:r>
              <a:rPr lang="en-US" sz="31400" b="1" i="0" u="none" strike="noStrike" cap="none" dirty="0">
                <a:solidFill>
                  <a:srgbClr val="FDF8EC"/>
                </a:solidFill>
                <a:latin typeface="Josefin Sans SemiBold"/>
                <a:ea typeface="Josefin Sans SemiBold"/>
                <a:cs typeface="Josefin Sans SemiBold"/>
                <a:sym typeface="Josefin Sans SemiBold"/>
              </a:rPr>
              <a:t>  </a:t>
            </a:r>
            <a:endParaRPr lang="en-US" sz="31400" dirty="0">
              <a:solidFill>
                <a:schemeClr val="bg1">
                  <a:lumMod val="85000"/>
                </a:schemeClr>
              </a:solidFill>
            </a:endParaRPr>
          </a:p>
        </p:txBody>
      </p:sp>
      <p:sp>
        <p:nvSpPr>
          <p:cNvPr id="2" name="TextBox 1">
            <a:extLst>
              <a:ext uri="{FF2B5EF4-FFF2-40B4-BE49-F238E27FC236}">
                <a16:creationId xmlns:a16="http://schemas.microsoft.com/office/drawing/2014/main" id="{626DB983-E62A-8695-8509-973857F70174}"/>
              </a:ext>
            </a:extLst>
          </p:cNvPr>
          <p:cNvSpPr txBox="1"/>
          <p:nvPr/>
        </p:nvSpPr>
        <p:spPr>
          <a:xfrm>
            <a:off x="2889115" y="782061"/>
            <a:ext cx="12509770" cy="830997"/>
          </a:xfrm>
          <a:prstGeom prst="rect">
            <a:avLst/>
          </a:prstGeom>
          <a:noFill/>
        </p:spPr>
        <p:txBody>
          <a:bodyPr wrap="square" rtlCol="0">
            <a:spAutoFit/>
          </a:bodyPr>
          <a:lstStyle/>
          <a:p>
            <a:pPr algn="ctr"/>
            <a:r>
              <a:rPr lang="en-US" sz="4800" b="1" dirty="0"/>
              <a:t>ABOUT US PAGE</a:t>
            </a:r>
            <a:endParaRPr lang="en-IN" sz="4800" b="1" dirty="0"/>
          </a:p>
        </p:txBody>
      </p:sp>
      <p:pic>
        <p:nvPicPr>
          <p:cNvPr id="5" name="Picture 4">
            <a:extLst>
              <a:ext uri="{FF2B5EF4-FFF2-40B4-BE49-F238E27FC236}">
                <a16:creationId xmlns:a16="http://schemas.microsoft.com/office/drawing/2014/main" id="{CDDD4B84-44B4-4C32-DDD2-4A6EC958DE4E}"/>
              </a:ext>
            </a:extLst>
          </p:cNvPr>
          <p:cNvPicPr>
            <a:picLocks noChangeAspect="1"/>
          </p:cNvPicPr>
          <p:nvPr/>
        </p:nvPicPr>
        <p:blipFill>
          <a:blip r:embed="rId3"/>
          <a:srcRect l="13218" t="11742" r="9979" b="4208"/>
          <a:stretch/>
        </p:blipFill>
        <p:spPr>
          <a:xfrm>
            <a:off x="466927" y="2529191"/>
            <a:ext cx="8346333" cy="6965005"/>
          </a:xfrm>
          <a:prstGeom prst="rect">
            <a:avLst/>
          </a:prstGeom>
        </p:spPr>
      </p:pic>
      <p:pic>
        <p:nvPicPr>
          <p:cNvPr id="7" name="Picture 6">
            <a:extLst>
              <a:ext uri="{FF2B5EF4-FFF2-40B4-BE49-F238E27FC236}">
                <a16:creationId xmlns:a16="http://schemas.microsoft.com/office/drawing/2014/main" id="{9863FE60-8AFC-F292-59AF-6D5C079305EC}"/>
              </a:ext>
            </a:extLst>
          </p:cNvPr>
          <p:cNvPicPr>
            <a:picLocks noChangeAspect="1"/>
          </p:cNvPicPr>
          <p:nvPr/>
        </p:nvPicPr>
        <p:blipFill>
          <a:blip r:embed="rId4"/>
          <a:srcRect l="14268" t="15951" r="10680"/>
          <a:stretch/>
        </p:blipFill>
        <p:spPr>
          <a:xfrm>
            <a:off x="9144000" y="2529191"/>
            <a:ext cx="8988358" cy="7179013"/>
          </a:xfrm>
          <a:prstGeom prst="rect">
            <a:avLst/>
          </a:prstGeom>
        </p:spPr>
      </p:pic>
    </p:spTree>
    <p:extLst>
      <p:ext uri="{BB962C8B-B14F-4D97-AF65-F5344CB8AC3E}">
        <p14:creationId xmlns:p14="http://schemas.microsoft.com/office/powerpoint/2010/main" val="3815880279"/>
      </p:ext>
    </p:extLst>
  </p:cSld>
  <p:clrMapOvr>
    <a:masterClrMapping/>
  </p:clrMapOvr>
  <p:transition spd="slow">
    <p:push/>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Shape 94">
          <a:extLst>
            <a:ext uri="{FF2B5EF4-FFF2-40B4-BE49-F238E27FC236}">
              <a16:creationId xmlns:a16="http://schemas.microsoft.com/office/drawing/2014/main" id="{310B8CE0-EE3B-B89B-F5FA-C925451B8DF7}"/>
            </a:ext>
          </a:extLst>
        </p:cNvPr>
        <p:cNvGrpSpPr/>
        <p:nvPr/>
      </p:nvGrpSpPr>
      <p:grpSpPr>
        <a:xfrm>
          <a:off x="0" y="0"/>
          <a:ext cx="0" cy="0"/>
          <a:chOff x="0" y="0"/>
          <a:chExt cx="0" cy="0"/>
        </a:xfrm>
      </p:grpSpPr>
      <p:sp>
        <p:nvSpPr>
          <p:cNvPr id="96" name="Google Shape;96;p11">
            <a:extLst>
              <a:ext uri="{FF2B5EF4-FFF2-40B4-BE49-F238E27FC236}">
                <a16:creationId xmlns:a16="http://schemas.microsoft.com/office/drawing/2014/main" id="{50A805A1-F7C9-9870-2266-91655A203057}"/>
              </a:ext>
            </a:extLst>
          </p:cNvPr>
          <p:cNvSpPr txBox="1"/>
          <p:nvPr/>
        </p:nvSpPr>
        <p:spPr>
          <a:xfrm>
            <a:off x="3200278" y="3137581"/>
            <a:ext cx="10608918" cy="4832092"/>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31400" b="1" dirty="0">
                <a:solidFill>
                  <a:srgbClr val="FDF8EC"/>
                </a:solidFill>
                <a:latin typeface="Josefin Sans SemiBold"/>
                <a:ea typeface="Josefin Sans SemiBold"/>
                <a:cs typeface="Josefin Sans SemiBold"/>
                <a:sym typeface="Josefin Sans SemiBold"/>
              </a:rPr>
              <a:t>   </a:t>
            </a:r>
            <a:r>
              <a:rPr lang="en-US" sz="31400" b="1" i="0" u="none" strike="noStrike" cap="none" dirty="0">
                <a:solidFill>
                  <a:srgbClr val="FDF8EC"/>
                </a:solidFill>
                <a:latin typeface="Josefin Sans SemiBold"/>
                <a:ea typeface="Josefin Sans SemiBold"/>
                <a:cs typeface="Josefin Sans SemiBold"/>
                <a:sym typeface="Josefin Sans SemiBold"/>
              </a:rPr>
              <a:t>  </a:t>
            </a:r>
            <a:endParaRPr lang="en-US" sz="31400" dirty="0">
              <a:solidFill>
                <a:schemeClr val="bg1">
                  <a:lumMod val="85000"/>
                </a:schemeClr>
              </a:solidFill>
            </a:endParaRPr>
          </a:p>
        </p:txBody>
      </p:sp>
      <p:sp>
        <p:nvSpPr>
          <p:cNvPr id="2" name="TextBox 1">
            <a:extLst>
              <a:ext uri="{FF2B5EF4-FFF2-40B4-BE49-F238E27FC236}">
                <a16:creationId xmlns:a16="http://schemas.microsoft.com/office/drawing/2014/main" id="{AEDB798B-CF20-736D-B430-40B15550CBEB}"/>
              </a:ext>
            </a:extLst>
          </p:cNvPr>
          <p:cNvSpPr txBox="1"/>
          <p:nvPr/>
        </p:nvSpPr>
        <p:spPr>
          <a:xfrm>
            <a:off x="2840477" y="1381328"/>
            <a:ext cx="12509770" cy="830997"/>
          </a:xfrm>
          <a:prstGeom prst="rect">
            <a:avLst/>
          </a:prstGeom>
          <a:noFill/>
        </p:spPr>
        <p:txBody>
          <a:bodyPr wrap="square" rtlCol="0">
            <a:spAutoFit/>
          </a:bodyPr>
          <a:lstStyle/>
          <a:p>
            <a:pPr algn="ctr"/>
            <a:r>
              <a:rPr lang="en-US" sz="4800" b="1" dirty="0"/>
              <a:t>CONTACT US PAGE</a:t>
            </a:r>
            <a:endParaRPr lang="en-IN" sz="4800" b="1" dirty="0"/>
          </a:p>
        </p:txBody>
      </p:sp>
      <p:pic>
        <p:nvPicPr>
          <p:cNvPr id="4" name="Picture 3">
            <a:extLst>
              <a:ext uri="{FF2B5EF4-FFF2-40B4-BE49-F238E27FC236}">
                <a16:creationId xmlns:a16="http://schemas.microsoft.com/office/drawing/2014/main" id="{2FB1C32E-B862-89FA-D610-970D03DA22DE}"/>
              </a:ext>
            </a:extLst>
          </p:cNvPr>
          <p:cNvPicPr>
            <a:picLocks noChangeAspect="1"/>
          </p:cNvPicPr>
          <p:nvPr/>
        </p:nvPicPr>
        <p:blipFill>
          <a:blip r:embed="rId3"/>
          <a:srcRect l="14150" t="12865" r="19949"/>
          <a:stretch/>
        </p:blipFill>
        <p:spPr>
          <a:xfrm>
            <a:off x="3574254" y="2529190"/>
            <a:ext cx="11513468" cy="7295745"/>
          </a:xfrm>
          <a:prstGeom prst="rect">
            <a:avLst/>
          </a:prstGeom>
        </p:spPr>
      </p:pic>
    </p:spTree>
    <p:extLst>
      <p:ext uri="{BB962C8B-B14F-4D97-AF65-F5344CB8AC3E}">
        <p14:creationId xmlns:p14="http://schemas.microsoft.com/office/powerpoint/2010/main" val="2216052760"/>
      </p:ext>
    </p:extLst>
  </p:cSld>
  <p:clrMapOvr>
    <a:masterClrMapping/>
  </p:clrMapOvr>
  <p:transition spd="slow">
    <p:push/>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Shape 94">
          <a:extLst>
            <a:ext uri="{FF2B5EF4-FFF2-40B4-BE49-F238E27FC236}">
              <a16:creationId xmlns:a16="http://schemas.microsoft.com/office/drawing/2014/main" id="{BDF8617C-F3C5-57A0-1C59-275DF63A31FE}"/>
            </a:ext>
          </a:extLst>
        </p:cNvPr>
        <p:cNvGrpSpPr/>
        <p:nvPr/>
      </p:nvGrpSpPr>
      <p:grpSpPr>
        <a:xfrm>
          <a:off x="0" y="0"/>
          <a:ext cx="0" cy="0"/>
          <a:chOff x="0" y="0"/>
          <a:chExt cx="0" cy="0"/>
        </a:xfrm>
      </p:grpSpPr>
      <p:sp>
        <p:nvSpPr>
          <p:cNvPr id="96" name="Google Shape;96;p11">
            <a:extLst>
              <a:ext uri="{FF2B5EF4-FFF2-40B4-BE49-F238E27FC236}">
                <a16:creationId xmlns:a16="http://schemas.microsoft.com/office/drawing/2014/main" id="{1F66CEC6-AB46-2F38-CC69-70ADB103F666}"/>
              </a:ext>
            </a:extLst>
          </p:cNvPr>
          <p:cNvSpPr txBox="1"/>
          <p:nvPr/>
        </p:nvSpPr>
        <p:spPr>
          <a:xfrm>
            <a:off x="3200278" y="3137581"/>
            <a:ext cx="10608918" cy="4832092"/>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31400" b="1" dirty="0">
                <a:solidFill>
                  <a:srgbClr val="FDF8EC"/>
                </a:solidFill>
                <a:latin typeface="Josefin Sans SemiBold"/>
                <a:ea typeface="Josefin Sans SemiBold"/>
                <a:cs typeface="Josefin Sans SemiBold"/>
                <a:sym typeface="Josefin Sans SemiBold"/>
              </a:rPr>
              <a:t>   </a:t>
            </a:r>
            <a:r>
              <a:rPr lang="en-US" sz="31400" b="1" i="0" u="none" strike="noStrike" cap="none" dirty="0">
                <a:solidFill>
                  <a:srgbClr val="FDF8EC"/>
                </a:solidFill>
                <a:latin typeface="Josefin Sans SemiBold"/>
                <a:ea typeface="Josefin Sans SemiBold"/>
                <a:cs typeface="Josefin Sans SemiBold"/>
                <a:sym typeface="Josefin Sans SemiBold"/>
              </a:rPr>
              <a:t>  </a:t>
            </a:r>
            <a:endParaRPr lang="en-US" sz="31400" dirty="0">
              <a:solidFill>
                <a:schemeClr val="bg1">
                  <a:lumMod val="85000"/>
                </a:schemeClr>
              </a:solidFill>
            </a:endParaRPr>
          </a:p>
        </p:txBody>
      </p:sp>
      <p:sp>
        <p:nvSpPr>
          <p:cNvPr id="2" name="TextBox 1">
            <a:extLst>
              <a:ext uri="{FF2B5EF4-FFF2-40B4-BE49-F238E27FC236}">
                <a16:creationId xmlns:a16="http://schemas.microsoft.com/office/drawing/2014/main" id="{ED599F41-2D0E-51F7-C5B1-A22F311F959A}"/>
              </a:ext>
            </a:extLst>
          </p:cNvPr>
          <p:cNvSpPr txBox="1"/>
          <p:nvPr/>
        </p:nvSpPr>
        <p:spPr>
          <a:xfrm>
            <a:off x="-1223522" y="2076827"/>
            <a:ext cx="12509770" cy="830997"/>
          </a:xfrm>
          <a:prstGeom prst="rect">
            <a:avLst/>
          </a:prstGeom>
          <a:noFill/>
        </p:spPr>
        <p:txBody>
          <a:bodyPr wrap="square" rtlCol="0">
            <a:spAutoFit/>
          </a:bodyPr>
          <a:lstStyle/>
          <a:p>
            <a:pPr algn="ctr"/>
            <a:r>
              <a:rPr lang="en-US" sz="4800" b="1" dirty="0"/>
              <a:t>Login Page</a:t>
            </a:r>
            <a:endParaRPr lang="en-IN" sz="4800" b="1" dirty="0"/>
          </a:p>
        </p:txBody>
      </p:sp>
      <p:sp>
        <p:nvSpPr>
          <p:cNvPr id="3" name="TextBox 2">
            <a:extLst>
              <a:ext uri="{FF2B5EF4-FFF2-40B4-BE49-F238E27FC236}">
                <a16:creationId xmlns:a16="http://schemas.microsoft.com/office/drawing/2014/main" id="{898776A9-1F99-ADED-BDC1-9D75D209F539}"/>
              </a:ext>
            </a:extLst>
          </p:cNvPr>
          <p:cNvSpPr txBox="1"/>
          <p:nvPr/>
        </p:nvSpPr>
        <p:spPr>
          <a:xfrm>
            <a:off x="7209278" y="2130524"/>
            <a:ext cx="12509770" cy="830997"/>
          </a:xfrm>
          <a:prstGeom prst="rect">
            <a:avLst/>
          </a:prstGeom>
          <a:noFill/>
        </p:spPr>
        <p:txBody>
          <a:bodyPr wrap="square" rtlCol="0">
            <a:spAutoFit/>
          </a:bodyPr>
          <a:lstStyle/>
          <a:p>
            <a:pPr algn="ctr"/>
            <a:r>
              <a:rPr lang="en-US" sz="4800" b="1" dirty="0"/>
              <a:t>Register Page</a:t>
            </a:r>
            <a:endParaRPr lang="en-IN" sz="4800" b="1" dirty="0"/>
          </a:p>
        </p:txBody>
      </p:sp>
      <p:pic>
        <p:nvPicPr>
          <p:cNvPr id="4" name="Picture 3">
            <a:extLst>
              <a:ext uri="{FF2B5EF4-FFF2-40B4-BE49-F238E27FC236}">
                <a16:creationId xmlns:a16="http://schemas.microsoft.com/office/drawing/2014/main" id="{BB226132-4DFE-98E6-F372-3915DC5C455D}"/>
              </a:ext>
            </a:extLst>
          </p:cNvPr>
          <p:cNvPicPr>
            <a:picLocks noChangeAspect="1"/>
          </p:cNvPicPr>
          <p:nvPr/>
        </p:nvPicPr>
        <p:blipFill>
          <a:blip r:embed="rId3"/>
          <a:stretch>
            <a:fillRect/>
          </a:stretch>
        </p:blipFill>
        <p:spPr>
          <a:xfrm>
            <a:off x="10066471" y="3616460"/>
            <a:ext cx="7365185" cy="4483841"/>
          </a:xfrm>
          <a:prstGeom prst="rect">
            <a:avLst/>
          </a:prstGeom>
        </p:spPr>
      </p:pic>
      <p:pic>
        <p:nvPicPr>
          <p:cNvPr id="6" name="Picture 5">
            <a:extLst>
              <a:ext uri="{FF2B5EF4-FFF2-40B4-BE49-F238E27FC236}">
                <a16:creationId xmlns:a16="http://schemas.microsoft.com/office/drawing/2014/main" id="{41447591-55EC-C6DF-3E10-79E92BF7DB44}"/>
              </a:ext>
            </a:extLst>
          </p:cNvPr>
          <p:cNvPicPr>
            <a:picLocks noChangeAspect="1"/>
          </p:cNvPicPr>
          <p:nvPr/>
        </p:nvPicPr>
        <p:blipFill>
          <a:blip r:embed="rId4"/>
          <a:stretch>
            <a:fillRect/>
          </a:stretch>
        </p:blipFill>
        <p:spPr>
          <a:xfrm>
            <a:off x="1048008" y="3616459"/>
            <a:ext cx="8241136" cy="4483841"/>
          </a:xfrm>
          <a:prstGeom prst="rect">
            <a:avLst/>
          </a:prstGeom>
        </p:spPr>
      </p:pic>
    </p:spTree>
    <p:extLst>
      <p:ext uri="{BB962C8B-B14F-4D97-AF65-F5344CB8AC3E}">
        <p14:creationId xmlns:p14="http://schemas.microsoft.com/office/powerpoint/2010/main" val="3284353735"/>
      </p:ext>
    </p:extLst>
  </p:cSld>
  <p:clrMapOvr>
    <a:masterClrMapping/>
  </p:clrMapOvr>
  <p:transition spd="slow">
    <p:push/>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Shape 94">
          <a:extLst>
            <a:ext uri="{FF2B5EF4-FFF2-40B4-BE49-F238E27FC236}">
              <a16:creationId xmlns:a16="http://schemas.microsoft.com/office/drawing/2014/main" id="{0E7A22F8-A832-24A2-E71B-9D1D7F9BB1BD}"/>
            </a:ext>
          </a:extLst>
        </p:cNvPr>
        <p:cNvGrpSpPr/>
        <p:nvPr/>
      </p:nvGrpSpPr>
      <p:grpSpPr>
        <a:xfrm>
          <a:off x="0" y="0"/>
          <a:ext cx="0" cy="0"/>
          <a:chOff x="0" y="0"/>
          <a:chExt cx="0" cy="0"/>
        </a:xfrm>
      </p:grpSpPr>
      <p:sp>
        <p:nvSpPr>
          <p:cNvPr id="96" name="Google Shape;96;p11">
            <a:extLst>
              <a:ext uri="{FF2B5EF4-FFF2-40B4-BE49-F238E27FC236}">
                <a16:creationId xmlns:a16="http://schemas.microsoft.com/office/drawing/2014/main" id="{64190ACE-AEF4-8504-D74D-E6A85774F52B}"/>
              </a:ext>
            </a:extLst>
          </p:cNvPr>
          <p:cNvSpPr txBox="1"/>
          <p:nvPr/>
        </p:nvSpPr>
        <p:spPr>
          <a:xfrm>
            <a:off x="3200278" y="3137581"/>
            <a:ext cx="10608918" cy="4832092"/>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31400" b="1" dirty="0">
                <a:solidFill>
                  <a:srgbClr val="FDF8EC"/>
                </a:solidFill>
                <a:latin typeface="Josefin Sans SemiBold"/>
                <a:ea typeface="Josefin Sans SemiBold"/>
                <a:cs typeface="Josefin Sans SemiBold"/>
                <a:sym typeface="Josefin Sans SemiBold"/>
              </a:rPr>
              <a:t>   </a:t>
            </a:r>
            <a:r>
              <a:rPr lang="en-US" sz="31400" b="1" i="0" u="none" strike="noStrike" cap="none" dirty="0">
                <a:solidFill>
                  <a:srgbClr val="FDF8EC"/>
                </a:solidFill>
                <a:latin typeface="Josefin Sans SemiBold"/>
                <a:ea typeface="Josefin Sans SemiBold"/>
                <a:cs typeface="Josefin Sans SemiBold"/>
                <a:sym typeface="Josefin Sans SemiBold"/>
              </a:rPr>
              <a:t>  </a:t>
            </a:r>
            <a:endParaRPr lang="en-US" sz="31400" dirty="0">
              <a:solidFill>
                <a:schemeClr val="bg1">
                  <a:lumMod val="85000"/>
                </a:schemeClr>
              </a:solidFill>
            </a:endParaRPr>
          </a:p>
        </p:txBody>
      </p:sp>
      <p:sp>
        <p:nvSpPr>
          <p:cNvPr id="2" name="TextBox 1">
            <a:extLst>
              <a:ext uri="{FF2B5EF4-FFF2-40B4-BE49-F238E27FC236}">
                <a16:creationId xmlns:a16="http://schemas.microsoft.com/office/drawing/2014/main" id="{4A39E52F-7B98-3CAC-935E-FAC6DBACD9DC}"/>
              </a:ext>
            </a:extLst>
          </p:cNvPr>
          <p:cNvSpPr txBox="1"/>
          <p:nvPr/>
        </p:nvSpPr>
        <p:spPr>
          <a:xfrm>
            <a:off x="2840477" y="1381328"/>
            <a:ext cx="12509770" cy="830997"/>
          </a:xfrm>
          <a:prstGeom prst="rect">
            <a:avLst/>
          </a:prstGeom>
          <a:noFill/>
        </p:spPr>
        <p:txBody>
          <a:bodyPr wrap="square" rtlCol="0">
            <a:spAutoFit/>
          </a:bodyPr>
          <a:lstStyle/>
          <a:p>
            <a:pPr algn="ctr"/>
            <a:r>
              <a:rPr lang="en-US" sz="4800" b="1" dirty="0"/>
              <a:t>SIGNUP PAGE</a:t>
            </a:r>
            <a:endParaRPr lang="en-IN" sz="4800" b="1" dirty="0"/>
          </a:p>
        </p:txBody>
      </p:sp>
      <p:pic>
        <p:nvPicPr>
          <p:cNvPr id="4" name="Picture 3">
            <a:extLst>
              <a:ext uri="{FF2B5EF4-FFF2-40B4-BE49-F238E27FC236}">
                <a16:creationId xmlns:a16="http://schemas.microsoft.com/office/drawing/2014/main" id="{B964C3A6-0182-CCC8-7B94-7CFC8D90F197}"/>
              </a:ext>
            </a:extLst>
          </p:cNvPr>
          <p:cNvPicPr>
            <a:picLocks noChangeAspect="1"/>
          </p:cNvPicPr>
          <p:nvPr/>
        </p:nvPicPr>
        <p:blipFill>
          <a:blip r:embed="rId3"/>
          <a:srcRect l="21145" t="11742" r="21893"/>
          <a:stretch/>
        </p:blipFill>
        <p:spPr>
          <a:xfrm>
            <a:off x="5389123" y="2784869"/>
            <a:ext cx="7412477" cy="6120803"/>
          </a:xfrm>
          <a:prstGeom prst="rect">
            <a:avLst/>
          </a:prstGeom>
        </p:spPr>
      </p:pic>
    </p:spTree>
    <p:extLst>
      <p:ext uri="{BB962C8B-B14F-4D97-AF65-F5344CB8AC3E}">
        <p14:creationId xmlns:p14="http://schemas.microsoft.com/office/powerpoint/2010/main" val="2121504330"/>
      </p:ext>
    </p:extLst>
  </p:cSld>
  <p:clrMapOvr>
    <a:masterClrMapping/>
  </p:clrMapOvr>
  <p:transition spd="slow">
    <p:push/>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Shape 94">
          <a:extLst>
            <a:ext uri="{FF2B5EF4-FFF2-40B4-BE49-F238E27FC236}">
              <a16:creationId xmlns:a16="http://schemas.microsoft.com/office/drawing/2014/main" id="{472D889B-F6E4-49F7-ACEB-F05E03B81BFF}"/>
            </a:ext>
          </a:extLst>
        </p:cNvPr>
        <p:cNvGrpSpPr/>
        <p:nvPr/>
      </p:nvGrpSpPr>
      <p:grpSpPr>
        <a:xfrm>
          <a:off x="0" y="0"/>
          <a:ext cx="0" cy="0"/>
          <a:chOff x="0" y="0"/>
          <a:chExt cx="0" cy="0"/>
        </a:xfrm>
      </p:grpSpPr>
      <p:sp>
        <p:nvSpPr>
          <p:cNvPr id="96" name="Google Shape;96;p11">
            <a:extLst>
              <a:ext uri="{FF2B5EF4-FFF2-40B4-BE49-F238E27FC236}">
                <a16:creationId xmlns:a16="http://schemas.microsoft.com/office/drawing/2014/main" id="{37A91142-37EF-7509-5E0D-7E498F942AB6}"/>
              </a:ext>
            </a:extLst>
          </p:cNvPr>
          <p:cNvSpPr txBox="1"/>
          <p:nvPr/>
        </p:nvSpPr>
        <p:spPr>
          <a:xfrm>
            <a:off x="3200278" y="3137581"/>
            <a:ext cx="10608918" cy="4832092"/>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31400" b="1" dirty="0">
                <a:solidFill>
                  <a:srgbClr val="FDF8EC"/>
                </a:solidFill>
                <a:latin typeface="Josefin Sans SemiBold"/>
                <a:ea typeface="Josefin Sans SemiBold"/>
                <a:cs typeface="Josefin Sans SemiBold"/>
                <a:sym typeface="Josefin Sans SemiBold"/>
              </a:rPr>
              <a:t>   </a:t>
            </a:r>
            <a:r>
              <a:rPr lang="en-US" sz="31400" b="1" i="0" u="none" strike="noStrike" cap="none" dirty="0">
                <a:solidFill>
                  <a:srgbClr val="FDF8EC"/>
                </a:solidFill>
                <a:latin typeface="Josefin Sans SemiBold"/>
                <a:ea typeface="Josefin Sans SemiBold"/>
                <a:cs typeface="Josefin Sans SemiBold"/>
                <a:sym typeface="Josefin Sans SemiBold"/>
              </a:rPr>
              <a:t>  </a:t>
            </a:r>
            <a:endParaRPr lang="en-US" sz="31400" dirty="0">
              <a:solidFill>
                <a:schemeClr val="bg1">
                  <a:lumMod val="85000"/>
                </a:schemeClr>
              </a:solidFill>
            </a:endParaRPr>
          </a:p>
        </p:txBody>
      </p:sp>
      <p:sp>
        <p:nvSpPr>
          <p:cNvPr id="2" name="TextBox 1">
            <a:extLst>
              <a:ext uri="{FF2B5EF4-FFF2-40B4-BE49-F238E27FC236}">
                <a16:creationId xmlns:a16="http://schemas.microsoft.com/office/drawing/2014/main" id="{6B38CA23-A42D-9141-202C-439632C8F9AC}"/>
              </a:ext>
            </a:extLst>
          </p:cNvPr>
          <p:cNvSpPr txBox="1"/>
          <p:nvPr/>
        </p:nvSpPr>
        <p:spPr>
          <a:xfrm>
            <a:off x="1509486" y="1229854"/>
            <a:ext cx="9941668" cy="923330"/>
          </a:xfrm>
          <a:prstGeom prst="rect">
            <a:avLst/>
          </a:prstGeom>
          <a:noFill/>
        </p:spPr>
        <p:txBody>
          <a:bodyPr wrap="square" rtlCol="0">
            <a:spAutoFit/>
          </a:bodyPr>
          <a:lstStyle/>
          <a:p>
            <a:r>
              <a:rPr lang="en-US" sz="5400" b="1" dirty="0">
                <a:latin typeface="Roboto" panose="02000000000000000000" pitchFamily="2" charset="0"/>
                <a:ea typeface="Roboto" panose="02000000000000000000" pitchFamily="2" charset="0"/>
                <a:cs typeface="Roboto" panose="02000000000000000000" pitchFamily="2" charset="0"/>
              </a:rPr>
              <a:t>Venue Form filling page:</a:t>
            </a:r>
            <a:endParaRPr lang="en-IN" sz="5400" b="1" dirty="0">
              <a:latin typeface="Roboto" panose="02000000000000000000" pitchFamily="2" charset="0"/>
              <a:ea typeface="Roboto" panose="02000000000000000000" pitchFamily="2" charset="0"/>
              <a:cs typeface="Roboto" panose="02000000000000000000" pitchFamily="2" charset="0"/>
            </a:endParaRPr>
          </a:p>
        </p:txBody>
      </p:sp>
      <p:pic>
        <p:nvPicPr>
          <p:cNvPr id="3" name="Picture 2">
            <a:extLst>
              <a:ext uri="{FF2B5EF4-FFF2-40B4-BE49-F238E27FC236}">
                <a16:creationId xmlns:a16="http://schemas.microsoft.com/office/drawing/2014/main" id="{7B6959C3-12D5-619F-C5D9-AC01666CD9AD}"/>
              </a:ext>
            </a:extLst>
          </p:cNvPr>
          <p:cNvPicPr>
            <a:picLocks noChangeAspect="1"/>
          </p:cNvPicPr>
          <p:nvPr/>
        </p:nvPicPr>
        <p:blipFill>
          <a:blip r:embed="rId3"/>
          <a:stretch>
            <a:fillRect/>
          </a:stretch>
        </p:blipFill>
        <p:spPr>
          <a:xfrm>
            <a:off x="1509486" y="2481316"/>
            <a:ext cx="15124077" cy="7154865"/>
          </a:xfrm>
          <a:prstGeom prst="rect">
            <a:avLst/>
          </a:prstGeom>
        </p:spPr>
      </p:pic>
    </p:spTree>
    <p:extLst>
      <p:ext uri="{BB962C8B-B14F-4D97-AF65-F5344CB8AC3E}">
        <p14:creationId xmlns:p14="http://schemas.microsoft.com/office/powerpoint/2010/main" val="271847664"/>
      </p:ext>
    </p:extLst>
  </p:cSld>
  <p:clrMapOvr>
    <a:masterClrMapping/>
  </p:clrMapOvr>
  <p:transition spd="slow">
    <p:push/>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Shape 94">
          <a:extLst>
            <a:ext uri="{FF2B5EF4-FFF2-40B4-BE49-F238E27FC236}">
              <a16:creationId xmlns:a16="http://schemas.microsoft.com/office/drawing/2014/main" id="{10D21192-F617-A1BA-4BE0-8159E6BFDD6E}"/>
            </a:ext>
          </a:extLst>
        </p:cNvPr>
        <p:cNvGrpSpPr/>
        <p:nvPr/>
      </p:nvGrpSpPr>
      <p:grpSpPr>
        <a:xfrm>
          <a:off x="0" y="0"/>
          <a:ext cx="0" cy="0"/>
          <a:chOff x="0" y="0"/>
          <a:chExt cx="0" cy="0"/>
        </a:xfrm>
      </p:grpSpPr>
      <p:sp>
        <p:nvSpPr>
          <p:cNvPr id="96" name="Google Shape;96;p11">
            <a:extLst>
              <a:ext uri="{FF2B5EF4-FFF2-40B4-BE49-F238E27FC236}">
                <a16:creationId xmlns:a16="http://schemas.microsoft.com/office/drawing/2014/main" id="{853FCD30-05C2-9A95-986D-4C3C7B96E7F1}"/>
              </a:ext>
            </a:extLst>
          </p:cNvPr>
          <p:cNvSpPr txBox="1"/>
          <p:nvPr/>
        </p:nvSpPr>
        <p:spPr>
          <a:xfrm>
            <a:off x="3200278" y="3137581"/>
            <a:ext cx="10608918" cy="4832092"/>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31400" b="1" dirty="0">
                <a:solidFill>
                  <a:srgbClr val="FDF8EC"/>
                </a:solidFill>
                <a:latin typeface="Josefin Sans SemiBold"/>
                <a:ea typeface="Josefin Sans SemiBold"/>
                <a:cs typeface="Josefin Sans SemiBold"/>
                <a:sym typeface="Josefin Sans SemiBold"/>
              </a:rPr>
              <a:t>   </a:t>
            </a:r>
            <a:r>
              <a:rPr lang="en-US" sz="31400" b="1" i="0" u="none" strike="noStrike" cap="none" dirty="0">
                <a:solidFill>
                  <a:srgbClr val="FDF8EC"/>
                </a:solidFill>
                <a:latin typeface="Josefin Sans SemiBold"/>
                <a:ea typeface="Josefin Sans SemiBold"/>
                <a:cs typeface="Josefin Sans SemiBold"/>
                <a:sym typeface="Josefin Sans SemiBold"/>
              </a:rPr>
              <a:t>  </a:t>
            </a:r>
            <a:endParaRPr lang="en-US" sz="31400" dirty="0">
              <a:solidFill>
                <a:schemeClr val="bg1">
                  <a:lumMod val="85000"/>
                </a:schemeClr>
              </a:solidFill>
            </a:endParaRPr>
          </a:p>
        </p:txBody>
      </p:sp>
      <p:sp>
        <p:nvSpPr>
          <p:cNvPr id="7" name="TextBox 6">
            <a:extLst>
              <a:ext uri="{FF2B5EF4-FFF2-40B4-BE49-F238E27FC236}">
                <a16:creationId xmlns:a16="http://schemas.microsoft.com/office/drawing/2014/main" id="{6C5451AE-AA17-5306-4AFE-FC24FBA99FF4}"/>
              </a:ext>
            </a:extLst>
          </p:cNvPr>
          <p:cNvSpPr txBox="1"/>
          <p:nvPr/>
        </p:nvSpPr>
        <p:spPr>
          <a:xfrm>
            <a:off x="4557409" y="4992044"/>
            <a:ext cx="9153726" cy="307777"/>
          </a:xfrm>
          <a:prstGeom prst="rect">
            <a:avLst/>
          </a:prstGeom>
          <a:noFill/>
        </p:spPr>
        <p:txBody>
          <a:bodyPr wrap="square">
            <a:spAutoFit/>
          </a:bodyPr>
          <a:lstStyle/>
          <a:p>
            <a:r>
              <a:rPr lang="en-US" sz="1400" b="1" dirty="0">
                <a:latin typeface="Roboto" panose="02000000000000000000" pitchFamily="2" charset="0"/>
                <a:ea typeface="Roboto" panose="02000000000000000000" pitchFamily="2" charset="0"/>
                <a:cs typeface="Roboto" panose="02000000000000000000" pitchFamily="2" charset="0"/>
              </a:rPr>
              <a:t>User credentials in login page</a:t>
            </a:r>
            <a:endParaRPr lang="en-IN" sz="1400" b="1" dirty="0">
              <a:latin typeface="Roboto" panose="02000000000000000000" pitchFamily="2" charset="0"/>
              <a:ea typeface="Roboto" panose="02000000000000000000" pitchFamily="2" charset="0"/>
              <a:cs typeface="Roboto" panose="02000000000000000000" pitchFamily="2" charset="0"/>
            </a:endParaRPr>
          </a:p>
        </p:txBody>
      </p:sp>
      <p:sp>
        <p:nvSpPr>
          <p:cNvPr id="3" name="TextBox 2">
            <a:extLst>
              <a:ext uri="{FF2B5EF4-FFF2-40B4-BE49-F238E27FC236}">
                <a16:creationId xmlns:a16="http://schemas.microsoft.com/office/drawing/2014/main" id="{D450A633-DA91-70FB-F059-909115C94780}"/>
              </a:ext>
            </a:extLst>
          </p:cNvPr>
          <p:cNvSpPr txBox="1"/>
          <p:nvPr/>
        </p:nvSpPr>
        <p:spPr>
          <a:xfrm>
            <a:off x="1478604" y="700391"/>
            <a:ext cx="13760099" cy="1200329"/>
          </a:xfrm>
          <a:prstGeom prst="rect">
            <a:avLst/>
          </a:prstGeom>
          <a:noFill/>
        </p:spPr>
        <p:txBody>
          <a:bodyPr wrap="square" rtlCol="0">
            <a:spAutoFit/>
          </a:bodyPr>
          <a:lstStyle/>
          <a:p>
            <a:r>
              <a:rPr lang="en-US" sz="2400" b="1" dirty="0"/>
              <a:t>AFTER CLICKING FIND SUITABLE VENEUS OPTION THEN</a:t>
            </a:r>
          </a:p>
          <a:p>
            <a:endParaRPr lang="en-US" sz="2400" b="1" dirty="0"/>
          </a:p>
          <a:p>
            <a:r>
              <a:rPr lang="en-US" sz="2400" b="1" dirty="0"/>
              <a:t>THE DETAILS REGARDING THE AVAILABILITY OF VENUES IS DISPLAYED AS FOLLOWS</a:t>
            </a:r>
            <a:endParaRPr lang="en-IN" sz="2400" b="1" dirty="0"/>
          </a:p>
        </p:txBody>
      </p:sp>
      <p:pic>
        <p:nvPicPr>
          <p:cNvPr id="2" name="Picture 1">
            <a:extLst>
              <a:ext uri="{FF2B5EF4-FFF2-40B4-BE49-F238E27FC236}">
                <a16:creationId xmlns:a16="http://schemas.microsoft.com/office/drawing/2014/main" id="{0496DD7E-5A93-AA33-14FD-9E25C4AB1C2B}"/>
              </a:ext>
            </a:extLst>
          </p:cNvPr>
          <p:cNvPicPr>
            <a:picLocks noChangeAspect="1"/>
          </p:cNvPicPr>
          <p:nvPr/>
        </p:nvPicPr>
        <p:blipFill>
          <a:blip r:embed="rId3"/>
          <a:stretch>
            <a:fillRect/>
          </a:stretch>
        </p:blipFill>
        <p:spPr>
          <a:xfrm>
            <a:off x="1478604" y="2317327"/>
            <a:ext cx="15416479" cy="7269282"/>
          </a:xfrm>
          <a:prstGeom prst="rect">
            <a:avLst/>
          </a:prstGeom>
        </p:spPr>
      </p:pic>
    </p:spTree>
    <p:extLst>
      <p:ext uri="{BB962C8B-B14F-4D97-AF65-F5344CB8AC3E}">
        <p14:creationId xmlns:p14="http://schemas.microsoft.com/office/powerpoint/2010/main" val="1991793320"/>
      </p:ext>
    </p:extLst>
  </p:cSld>
  <p:clrMapOvr>
    <a:masterClrMapping/>
  </p:clrMapOvr>
  <p:transition spd="slow">
    <p:push/>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Shape 94">
          <a:extLst>
            <a:ext uri="{FF2B5EF4-FFF2-40B4-BE49-F238E27FC236}">
              <a16:creationId xmlns:a16="http://schemas.microsoft.com/office/drawing/2014/main" id="{9270F554-891F-67D3-BFF6-30B0BB0F0F36}"/>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C191EAA1-EF03-A211-9713-B5BD66D1D1B1}"/>
              </a:ext>
            </a:extLst>
          </p:cNvPr>
          <p:cNvPicPr>
            <a:picLocks noChangeAspect="1"/>
          </p:cNvPicPr>
          <p:nvPr/>
        </p:nvPicPr>
        <p:blipFill>
          <a:blip r:embed="rId3"/>
          <a:stretch>
            <a:fillRect/>
          </a:stretch>
        </p:blipFill>
        <p:spPr>
          <a:xfrm>
            <a:off x="1246726" y="1980756"/>
            <a:ext cx="7171559" cy="7543391"/>
          </a:xfrm>
          <a:prstGeom prst="rect">
            <a:avLst/>
          </a:prstGeom>
        </p:spPr>
      </p:pic>
      <p:pic>
        <p:nvPicPr>
          <p:cNvPr id="7" name="Picture 6">
            <a:extLst>
              <a:ext uri="{FF2B5EF4-FFF2-40B4-BE49-F238E27FC236}">
                <a16:creationId xmlns:a16="http://schemas.microsoft.com/office/drawing/2014/main" id="{E074BBDA-192A-F5A0-7532-DED85225AEBF}"/>
              </a:ext>
            </a:extLst>
          </p:cNvPr>
          <p:cNvPicPr>
            <a:picLocks noChangeAspect="1"/>
          </p:cNvPicPr>
          <p:nvPr/>
        </p:nvPicPr>
        <p:blipFill>
          <a:blip r:embed="rId4"/>
          <a:stretch>
            <a:fillRect/>
          </a:stretch>
        </p:blipFill>
        <p:spPr>
          <a:xfrm>
            <a:off x="10118766" y="1980757"/>
            <a:ext cx="7429005" cy="7543390"/>
          </a:xfrm>
          <a:prstGeom prst="rect">
            <a:avLst/>
          </a:prstGeom>
        </p:spPr>
      </p:pic>
      <p:sp>
        <p:nvSpPr>
          <p:cNvPr id="9" name="TextBox 8">
            <a:extLst>
              <a:ext uri="{FF2B5EF4-FFF2-40B4-BE49-F238E27FC236}">
                <a16:creationId xmlns:a16="http://schemas.microsoft.com/office/drawing/2014/main" id="{B2BBB4E0-7037-D432-D38D-A19EC496344A}"/>
              </a:ext>
            </a:extLst>
          </p:cNvPr>
          <p:cNvSpPr txBox="1"/>
          <p:nvPr/>
        </p:nvSpPr>
        <p:spPr>
          <a:xfrm>
            <a:off x="1138600" y="1063248"/>
            <a:ext cx="8540885" cy="461665"/>
          </a:xfrm>
          <a:prstGeom prst="rect">
            <a:avLst/>
          </a:prstGeom>
          <a:noFill/>
        </p:spPr>
        <p:txBody>
          <a:bodyPr wrap="square" rtlCol="0">
            <a:spAutoFit/>
          </a:bodyPr>
          <a:lstStyle/>
          <a:p>
            <a:pPr marL="342900" indent="-342900">
              <a:buFont typeface="Wingdings" panose="05000000000000000000" pitchFamily="2" charset="2"/>
              <a:buChar char="Ø"/>
            </a:pPr>
            <a:r>
              <a:rPr lang="en-US" sz="2400" b="1" dirty="0"/>
              <a:t>Prompting the user to login to book venues</a:t>
            </a:r>
            <a:endParaRPr lang="en-IN" sz="2400" b="1" dirty="0"/>
          </a:p>
        </p:txBody>
      </p:sp>
      <p:sp>
        <p:nvSpPr>
          <p:cNvPr id="11" name="TextBox 10">
            <a:extLst>
              <a:ext uri="{FF2B5EF4-FFF2-40B4-BE49-F238E27FC236}">
                <a16:creationId xmlns:a16="http://schemas.microsoft.com/office/drawing/2014/main" id="{D8688060-A817-F5BA-7C2D-A0ED06649E1F}"/>
              </a:ext>
            </a:extLst>
          </p:cNvPr>
          <p:cNvSpPr txBox="1"/>
          <p:nvPr/>
        </p:nvSpPr>
        <p:spPr>
          <a:xfrm>
            <a:off x="9925682" y="1035713"/>
            <a:ext cx="8540885" cy="461665"/>
          </a:xfrm>
          <a:prstGeom prst="rect">
            <a:avLst/>
          </a:prstGeom>
          <a:noFill/>
        </p:spPr>
        <p:txBody>
          <a:bodyPr wrap="square" rtlCol="0">
            <a:spAutoFit/>
          </a:bodyPr>
          <a:lstStyle/>
          <a:p>
            <a:pPr marL="342900" indent="-342900">
              <a:buFont typeface="Wingdings" panose="05000000000000000000" pitchFamily="2" charset="2"/>
              <a:buChar char="Ø"/>
            </a:pPr>
            <a:r>
              <a:rPr lang="en-US" sz="2400" b="1" dirty="0"/>
              <a:t>User logging using an existing account</a:t>
            </a:r>
            <a:endParaRPr lang="en-IN" sz="2400" b="1" dirty="0"/>
          </a:p>
        </p:txBody>
      </p:sp>
    </p:spTree>
    <p:extLst>
      <p:ext uri="{BB962C8B-B14F-4D97-AF65-F5344CB8AC3E}">
        <p14:creationId xmlns:p14="http://schemas.microsoft.com/office/powerpoint/2010/main" val="1208614589"/>
      </p:ext>
    </p:extLst>
  </p:cSld>
  <p:clrMapOvr>
    <a:masterClrMapping/>
  </p:clrMapOvr>
  <p:transition spd="slow">
    <p:push/>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Shape 94">
          <a:extLst>
            <a:ext uri="{FF2B5EF4-FFF2-40B4-BE49-F238E27FC236}">
              <a16:creationId xmlns:a16="http://schemas.microsoft.com/office/drawing/2014/main" id="{83232A16-D0DB-CEBD-36C6-C6F7BC996CC8}"/>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70862B37-E619-68D7-F8A9-3395481C51E1}"/>
              </a:ext>
            </a:extLst>
          </p:cNvPr>
          <p:cNvPicPr>
            <a:picLocks noChangeAspect="1"/>
          </p:cNvPicPr>
          <p:nvPr/>
        </p:nvPicPr>
        <p:blipFill>
          <a:blip r:embed="rId3"/>
          <a:stretch>
            <a:fillRect/>
          </a:stretch>
        </p:blipFill>
        <p:spPr>
          <a:xfrm>
            <a:off x="1539463" y="2242533"/>
            <a:ext cx="6690138" cy="7119181"/>
          </a:xfrm>
          <a:prstGeom prst="rect">
            <a:avLst/>
          </a:prstGeom>
        </p:spPr>
      </p:pic>
      <p:pic>
        <p:nvPicPr>
          <p:cNvPr id="7" name="Picture 6">
            <a:extLst>
              <a:ext uri="{FF2B5EF4-FFF2-40B4-BE49-F238E27FC236}">
                <a16:creationId xmlns:a16="http://schemas.microsoft.com/office/drawing/2014/main" id="{D2440AD2-9F7E-0863-A530-3416D7961D8E}"/>
              </a:ext>
            </a:extLst>
          </p:cNvPr>
          <p:cNvPicPr>
            <a:picLocks noChangeAspect="1"/>
          </p:cNvPicPr>
          <p:nvPr/>
        </p:nvPicPr>
        <p:blipFill>
          <a:blip r:embed="rId4"/>
          <a:stretch>
            <a:fillRect/>
          </a:stretch>
        </p:blipFill>
        <p:spPr>
          <a:xfrm>
            <a:off x="10261600" y="2242533"/>
            <a:ext cx="6348264" cy="7119181"/>
          </a:xfrm>
          <a:prstGeom prst="rect">
            <a:avLst/>
          </a:prstGeom>
        </p:spPr>
      </p:pic>
      <p:sp>
        <p:nvSpPr>
          <p:cNvPr id="8" name="TextBox 7">
            <a:extLst>
              <a:ext uri="{FF2B5EF4-FFF2-40B4-BE49-F238E27FC236}">
                <a16:creationId xmlns:a16="http://schemas.microsoft.com/office/drawing/2014/main" id="{2020BCE9-7D7E-CF2B-C141-D88A7B5C9D57}"/>
              </a:ext>
            </a:extLst>
          </p:cNvPr>
          <p:cNvSpPr txBox="1"/>
          <p:nvPr/>
        </p:nvSpPr>
        <p:spPr>
          <a:xfrm>
            <a:off x="1539463" y="1524912"/>
            <a:ext cx="8540885" cy="461665"/>
          </a:xfrm>
          <a:prstGeom prst="rect">
            <a:avLst/>
          </a:prstGeom>
          <a:noFill/>
        </p:spPr>
        <p:txBody>
          <a:bodyPr wrap="square" rtlCol="0">
            <a:spAutoFit/>
          </a:bodyPr>
          <a:lstStyle/>
          <a:p>
            <a:pPr marL="342900" indent="-342900">
              <a:buFont typeface="Wingdings" panose="05000000000000000000" pitchFamily="2" charset="2"/>
              <a:buChar char="Ø"/>
            </a:pPr>
            <a:r>
              <a:rPr lang="en-US" sz="2400" b="1" dirty="0"/>
              <a:t>User creating a new account</a:t>
            </a:r>
            <a:endParaRPr lang="en-IN" sz="2400" b="1" dirty="0"/>
          </a:p>
        </p:txBody>
      </p:sp>
      <p:sp>
        <p:nvSpPr>
          <p:cNvPr id="9" name="TextBox 8">
            <a:extLst>
              <a:ext uri="{FF2B5EF4-FFF2-40B4-BE49-F238E27FC236}">
                <a16:creationId xmlns:a16="http://schemas.microsoft.com/office/drawing/2014/main" id="{387C5BD2-A82B-DAB6-86A7-7D4EFBFDC5DA}"/>
              </a:ext>
            </a:extLst>
          </p:cNvPr>
          <p:cNvSpPr txBox="1"/>
          <p:nvPr/>
        </p:nvSpPr>
        <p:spPr>
          <a:xfrm>
            <a:off x="10406743" y="1524912"/>
            <a:ext cx="8540885" cy="461665"/>
          </a:xfrm>
          <a:prstGeom prst="rect">
            <a:avLst/>
          </a:prstGeom>
          <a:noFill/>
        </p:spPr>
        <p:txBody>
          <a:bodyPr wrap="square" rtlCol="0">
            <a:spAutoFit/>
          </a:bodyPr>
          <a:lstStyle/>
          <a:p>
            <a:pPr marL="342900" indent="-342900">
              <a:buFont typeface="Wingdings" panose="05000000000000000000" pitchFamily="2" charset="2"/>
              <a:buChar char="Ø"/>
            </a:pPr>
            <a:r>
              <a:rPr lang="en-US" sz="2400" b="1" dirty="0"/>
              <a:t>Booking a venue</a:t>
            </a:r>
            <a:endParaRPr lang="en-IN" sz="2400" b="1" dirty="0"/>
          </a:p>
        </p:txBody>
      </p:sp>
    </p:spTree>
    <p:extLst>
      <p:ext uri="{BB962C8B-B14F-4D97-AF65-F5344CB8AC3E}">
        <p14:creationId xmlns:p14="http://schemas.microsoft.com/office/powerpoint/2010/main" val="629241456"/>
      </p:ext>
    </p:extLst>
  </p:cSld>
  <p:clrMapOvr>
    <a:masterClrMapping/>
  </p:clrMapOvr>
  <p:transition spd="slow">
    <p:push/>
  </p:transition>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Shape 94">
          <a:extLst>
            <a:ext uri="{FF2B5EF4-FFF2-40B4-BE49-F238E27FC236}">
              <a16:creationId xmlns:a16="http://schemas.microsoft.com/office/drawing/2014/main" id="{DF8DAACB-1159-2250-6005-966EF26B25EB}"/>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8F1D8E7F-49EB-171E-DE49-D6D1C8F0DBB6}"/>
              </a:ext>
            </a:extLst>
          </p:cNvPr>
          <p:cNvPicPr>
            <a:picLocks noChangeAspect="1"/>
          </p:cNvPicPr>
          <p:nvPr/>
        </p:nvPicPr>
        <p:blipFill>
          <a:blip r:embed="rId3"/>
          <a:stretch>
            <a:fillRect/>
          </a:stretch>
        </p:blipFill>
        <p:spPr>
          <a:xfrm>
            <a:off x="4227694" y="1985276"/>
            <a:ext cx="9832612" cy="6995438"/>
          </a:xfrm>
          <a:prstGeom prst="rect">
            <a:avLst/>
          </a:prstGeom>
        </p:spPr>
      </p:pic>
      <p:sp>
        <p:nvSpPr>
          <p:cNvPr id="4" name="TextBox 3">
            <a:extLst>
              <a:ext uri="{FF2B5EF4-FFF2-40B4-BE49-F238E27FC236}">
                <a16:creationId xmlns:a16="http://schemas.microsoft.com/office/drawing/2014/main" id="{AC9C6F0C-DD62-06CE-84C6-0DE8A8E49811}"/>
              </a:ext>
            </a:extLst>
          </p:cNvPr>
          <p:cNvSpPr txBox="1"/>
          <p:nvPr/>
        </p:nvSpPr>
        <p:spPr>
          <a:xfrm>
            <a:off x="4227694" y="1075453"/>
            <a:ext cx="8540885" cy="461665"/>
          </a:xfrm>
          <a:prstGeom prst="rect">
            <a:avLst/>
          </a:prstGeom>
          <a:noFill/>
        </p:spPr>
        <p:txBody>
          <a:bodyPr wrap="square" rtlCol="0">
            <a:spAutoFit/>
          </a:bodyPr>
          <a:lstStyle/>
          <a:p>
            <a:pPr marL="342900" indent="-342900">
              <a:buFont typeface="Wingdings" panose="05000000000000000000" pitchFamily="2" charset="2"/>
              <a:buChar char="Ø"/>
            </a:pPr>
            <a:r>
              <a:rPr lang="en-US" sz="2400" b="1" dirty="0"/>
              <a:t>The previous bookings of the user</a:t>
            </a:r>
            <a:endParaRPr lang="en-IN" sz="2400" b="1" dirty="0"/>
          </a:p>
        </p:txBody>
      </p:sp>
    </p:spTree>
    <p:extLst>
      <p:ext uri="{BB962C8B-B14F-4D97-AF65-F5344CB8AC3E}">
        <p14:creationId xmlns:p14="http://schemas.microsoft.com/office/powerpoint/2010/main" val="2287909219"/>
      </p:ext>
    </p:extLst>
  </p:cSld>
  <p:clrMapOvr>
    <a:masterClrMapping/>
  </p:clrMapOvr>
  <p:transition spd="slow">
    <p:push/>
  </p:transition>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DF8EC"/>
        </a:solidFill>
        <a:effectLst/>
      </p:bgPr>
    </p:bg>
    <p:spTree>
      <p:nvGrpSpPr>
        <p:cNvPr id="1" name="Shape 138"/>
        <p:cNvGrpSpPr/>
        <p:nvPr/>
      </p:nvGrpSpPr>
      <p:grpSpPr>
        <a:xfrm>
          <a:off x="0" y="0"/>
          <a:ext cx="0" cy="0"/>
          <a:chOff x="0" y="0"/>
          <a:chExt cx="0" cy="0"/>
        </a:xfrm>
      </p:grpSpPr>
      <p:sp>
        <p:nvSpPr>
          <p:cNvPr id="139" name="Google Shape;139;p15"/>
          <p:cNvSpPr txBox="1"/>
          <p:nvPr/>
        </p:nvSpPr>
        <p:spPr>
          <a:xfrm>
            <a:off x="-4898250" y="1475329"/>
            <a:ext cx="18288000" cy="1692771"/>
          </a:xfrm>
          <a:prstGeom prst="rect">
            <a:avLst/>
          </a:prstGeom>
          <a:noFill/>
          <a:ln>
            <a:noFill/>
          </a:ln>
        </p:spPr>
        <p:txBody>
          <a:bodyPr spcFirstLastPara="1" wrap="square" lIns="0" tIns="0" rIns="0" bIns="0" anchor="t" anchorCtr="0">
            <a:spAutoFit/>
          </a:bodyPr>
          <a:lstStyle/>
          <a:p>
            <a:pPr marL="0" marR="0" lvl="0" indent="0" algn="ctr" rtl="0">
              <a:lnSpc>
                <a:spcPct val="100003"/>
              </a:lnSpc>
              <a:spcBef>
                <a:spcPts val="0"/>
              </a:spcBef>
              <a:spcAft>
                <a:spcPts val="0"/>
              </a:spcAft>
              <a:buNone/>
            </a:pPr>
            <a:r>
              <a:rPr lang="en-US" sz="11000" b="1" dirty="0">
                <a:solidFill>
                  <a:srgbClr val="F94D2B"/>
                </a:solidFill>
                <a:latin typeface="Josefin Sans SemiBold"/>
                <a:sym typeface="Josefin Sans SemiBold"/>
              </a:rPr>
              <a:t>Conclusion:</a:t>
            </a:r>
            <a:endParaRPr sz="11000" dirty="0">
              <a:solidFill>
                <a:srgbClr val="F94D2B"/>
              </a:solidFill>
            </a:endParaRPr>
          </a:p>
        </p:txBody>
      </p:sp>
      <p:sp>
        <p:nvSpPr>
          <p:cNvPr id="2" name="TextBox 1">
            <a:extLst>
              <a:ext uri="{FF2B5EF4-FFF2-40B4-BE49-F238E27FC236}">
                <a16:creationId xmlns:a16="http://schemas.microsoft.com/office/drawing/2014/main" id="{A82ACAE2-38AA-BEDC-0299-639219E17024}"/>
              </a:ext>
            </a:extLst>
          </p:cNvPr>
          <p:cNvSpPr txBox="1"/>
          <p:nvPr/>
        </p:nvSpPr>
        <p:spPr>
          <a:xfrm>
            <a:off x="2054328" y="3638651"/>
            <a:ext cx="12336229" cy="4247317"/>
          </a:xfrm>
          <a:prstGeom prst="rect">
            <a:avLst/>
          </a:prstGeom>
          <a:noFill/>
        </p:spPr>
        <p:txBody>
          <a:bodyPr wrap="square" rtlCol="0">
            <a:spAutoFit/>
          </a:bodyPr>
          <a:lstStyle/>
          <a:p>
            <a:r>
              <a:rPr lang="en-US" sz="3000" b="1" dirty="0">
                <a:solidFill>
                  <a:srgbClr val="663300"/>
                </a:solidFill>
                <a:latin typeface="Montserrat" panose="00000500000000000000" pitchFamily="2" charset="0"/>
              </a:rPr>
              <a:t>           Our Venue Registration System gives the most suitable venues as per the user’s preferences in a more efficient and with optimal results compared to the traditional method of manual searching, while also removing things such as logins, subscriptions that current venue registrations software ask for. </a:t>
            </a:r>
          </a:p>
          <a:p>
            <a:r>
              <a:rPr lang="en-US" sz="3000" b="1" dirty="0">
                <a:solidFill>
                  <a:srgbClr val="663300"/>
                </a:solidFill>
                <a:latin typeface="Montserrat" panose="00000500000000000000" pitchFamily="2" charset="0"/>
              </a:rPr>
              <a:t>                                                                     The ultimate goal is to provide a user-friendly interface for that makes searching more venues easier.</a:t>
            </a:r>
            <a:endParaRPr lang="en-IN" sz="3000" b="1" dirty="0">
              <a:solidFill>
                <a:srgbClr val="663300"/>
              </a:solidFill>
              <a:latin typeface="Montserrat" panose="00000500000000000000" pitchFamily="2" charset="0"/>
            </a:endParaRPr>
          </a:p>
        </p:txBody>
      </p:sp>
      <p:pic>
        <p:nvPicPr>
          <p:cNvPr id="8" name="Picture 7">
            <a:extLst>
              <a:ext uri="{FF2B5EF4-FFF2-40B4-BE49-F238E27FC236}">
                <a16:creationId xmlns:a16="http://schemas.microsoft.com/office/drawing/2014/main" id="{D78B82A2-2534-A4C4-0C06-A01A5AD1299A}"/>
              </a:ext>
            </a:extLst>
          </p:cNvPr>
          <p:cNvPicPr>
            <a:picLocks noChangeAspect="1"/>
          </p:cNvPicPr>
          <p:nvPr/>
        </p:nvPicPr>
        <p:blipFill>
          <a:blip r:embed="rId3"/>
          <a:stretch>
            <a:fillRect/>
          </a:stretch>
        </p:blipFill>
        <p:spPr>
          <a:xfrm>
            <a:off x="11227634" y="3880654"/>
            <a:ext cx="12563476" cy="7061823"/>
          </a:xfrm>
          <a:prstGeom prst="rect">
            <a:avLst/>
          </a:prstGeom>
        </p:spPr>
      </p:pic>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DF8EC"/>
        </a:solidFill>
        <a:effectLst/>
      </p:bgPr>
    </p:bg>
    <p:spTree>
      <p:nvGrpSpPr>
        <p:cNvPr id="1" name="Shape 56"/>
        <p:cNvGrpSpPr/>
        <p:nvPr/>
      </p:nvGrpSpPr>
      <p:grpSpPr>
        <a:xfrm>
          <a:off x="0" y="0"/>
          <a:ext cx="0" cy="0"/>
          <a:chOff x="0" y="0"/>
          <a:chExt cx="0" cy="0"/>
        </a:xfrm>
      </p:grpSpPr>
      <p:sp>
        <p:nvSpPr>
          <p:cNvPr id="57" name="Google Shape;57;p8"/>
          <p:cNvSpPr txBox="1"/>
          <p:nvPr/>
        </p:nvSpPr>
        <p:spPr>
          <a:xfrm>
            <a:off x="-4274344" y="795994"/>
            <a:ext cx="26490967" cy="1231106"/>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8000" b="1" i="0" u="none" strike="noStrike" cap="none" dirty="0">
                <a:solidFill>
                  <a:srgbClr val="FF3D00"/>
                </a:solidFill>
                <a:latin typeface="Josefin Sans SemiBold"/>
                <a:ea typeface="Josefin Sans SemiBold"/>
                <a:cs typeface="Josefin Sans SemiBold"/>
                <a:sym typeface="Josefin Sans SemiBold"/>
              </a:rPr>
              <a:t>Venue Registration System:</a:t>
            </a:r>
            <a:endParaRPr sz="8000" dirty="0"/>
          </a:p>
        </p:txBody>
      </p:sp>
      <p:sp>
        <p:nvSpPr>
          <p:cNvPr id="58" name="Google Shape;58;p8"/>
          <p:cNvSpPr txBox="1"/>
          <p:nvPr/>
        </p:nvSpPr>
        <p:spPr>
          <a:xfrm>
            <a:off x="1312552" y="3840257"/>
            <a:ext cx="2128200" cy="553998"/>
          </a:xfrm>
          <a:prstGeom prst="rect">
            <a:avLst/>
          </a:prstGeom>
          <a:noFill/>
          <a:ln>
            <a:noFill/>
          </a:ln>
        </p:spPr>
        <p:txBody>
          <a:bodyPr spcFirstLastPara="1" wrap="square" lIns="0" tIns="0" rIns="0" bIns="0" anchor="t" anchorCtr="0">
            <a:spAutoFit/>
          </a:bodyPr>
          <a:lstStyle/>
          <a:p>
            <a:pPr marL="0" marR="0" lvl="0" indent="0" algn="r" rtl="0">
              <a:lnSpc>
                <a:spcPct val="100000"/>
              </a:lnSpc>
              <a:spcBef>
                <a:spcPts val="0"/>
              </a:spcBef>
              <a:spcAft>
                <a:spcPts val="0"/>
              </a:spcAft>
              <a:buNone/>
            </a:pPr>
            <a:r>
              <a:rPr lang="en-US" sz="3600" b="1" i="0" u="none" strike="noStrike" cap="none" dirty="0">
                <a:solidFill>
                  <a:srgbClr val="FF3D00"/>
                </a:solidFill>
                <a:latin typeface="Josefin Sans SemiBold"/>
                <a:ea typeface="Josefin Sans SemiBold"/>
                <a:cs typeface="Josefin Sans SemiBold"/>
                <a:sym typeface="Josefin Sans SemiBold"/>
              </a:rPr>
              <a:t>Batch : </a:t>
            </a:r>
            <a:r>
              <a:rPr lang="en-US" sz="3600" b="1" dirty="0">
                <a:solidFill>
                  <a:srgbClr val="FF3D00"/>
                </a:solidFill>
                <a:latin typeface="Josefin Sans SemiBold"/>
                <a:ea typeface="Josefin Sans SemiBold"/>
                <a:cs typeface="Josefin Sans SemiBold"/>
                <a:sym typeface="Josefin Sans SemiBold"/>
              </a:rPr>
              <a:t>14</a:t>
            </a:r>
            <a:endParaRPr lang="en-US" dirty="0"/>
          </a:p>
        </p:txBody>
      </p:sp>
      <p:sp>
        <p:nvSpPr>
          <p:cNvPr id="3" name="TextBox 2">
            <a:extLst>
              <a:ext uri="{FF2B5EF4-FFF2-40B4-BE49-F238E27FC236}">
                <a16:creationId xmlns:a16="http://schemas.microsoft.com/office/drawing/2014/main" id="{FA8BCE50-F71B-28FD-BA3C-FA00EE39A086}"/>
              </a:ext>
            </a:extLst>
          </p:cNvPr>
          <p:cNvSpPr txBox="1"/>
          <p:nvPr/>
        </p:nvSpPr>
        <p:spPr>
          <a:xfrm>
            <a:off x="4699388" y="2174580"/>
            <a:ext cx="13739812" cy="646331"/>
          </a:xfrm>
          <a:prstGeom prst="rect">
            <a:avLst/>
          </a:prstGeom>
          <a:noFill/>
        </p:spPr>
        <p:txBody>
          <a:bodyPr wrap="square">
            <a:spAutoFit/>
          </a:bodyPr>
          <a:lstStyle/>
          <a:p>
            <a:r>
              <a:rPr lang="en-US" sz="3600" dirty="0">
                <a:solidFill>
                  <a:srgbClr val="663300"/>
                </a:solidFill>
              </a:rPr>
              <a:t>A place to find the perfect venue for your event</a:t>
            </a:r>
            <a:endParaRPr lang="en-IN" sz="3600" dirty="0">
              <a:solidFill>
                <a:srgbClr val="663300"/>
              </a:solidFill>
            </a:endParaRPr>
          </a:p>
        </p:txBody>
      </p:sp>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B4F8E8EB-FA0D-C3C6-1A99-DD0056B4A2E9}"/>
                  </a:ext>
                </a:extLst>
              </p14:cNvPr>
              <p14:cNvContentPartPr/>
              <p14:nvPr/>
            </p14:nvContentPartPr>
            <p14:xfrm>
              <a:off x="0" y="1993560"/>
              <a:ext cx="18439200" cy="360"/>
            </p14:xfrm>
          </p:contentPart>
        </mc:Choice>
        <mc:Fallback xmlns="">
          <p:pic>
            <p:nvPicPr>
              <p:cNvPr id="5" name="Ink 4">
                <a:extLst>
                  <a:ext uri="{FF2B5EF4-FFF2-40B4-BE49-F238E27FC236}">
                    <a16:creationId xmlns:a16="http://schemas.microsoft.com/office/drawing/2014/main" id="{B4F8E8EB-FA0D-C3C6-1A99-DD0056B4A2E9}"/>
                  </a:ext>
                </a:extLst>
              </p:cNvPr>
              <p:cNvPicPr/>
              <p:nvPr/>
            </p:nvPicPr>
            <p:blipFill>
              <a:blip r:embed="rId4"/>
              <a:stretch>
                <a:fillRect/>
              </a:stretch>
            </p:blipFill>
            <p:spPr>
              <a:xfrm>
                <a:off x="-6120" y="1987440"/>
                <a:ext cx="1845144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57D423AD-DBCC-30D4-7217-AB221CE0FBA6}"/>
                  </a:ext>
                </a:extLst>
              </p14:cNvPr>
              <p14:cNvContentPartPr/>
              <p14:nvPr/>
            </p14:nvContentPartPr>
            <p14:xfrm>
              <a:off x="19468380" y="1085400"/>
              <a:ext cx="360" cy="360"/>
            </p14:xfrm>
          </p:contentPart>
        </mc:Choice>
        <mc:Fallback xmlns="">
          <p:pic>
            <p:nvPicPr>
              <p:cNvPr id="6" name="Ink 5">
                <a:extLst>
                  <a:ext uri="{FF2B5EF4-FFF2-40B4-BE49-F238E27FC236}">
                    <a16:creationId xmlns:a16="http://schemas.microsoft.com/office/drawing/2014/main" id="{57D423AD-DBCC-30D4-7217-AB221CE0FBA6}"/>
                  </a:ext>
                </a:extLst>
              </p:cNvPr>
              <p:cNvPicPr/>
              <p:nvPr/>
            </p:nvPicPr>
            <p:blipFill>
              <a:blip r:embed="rId6"/>
              <a:stretch>
                <a:fillRect/>
              </a:stretch>
            </p:blipFill>
            <p:spPr>
              <a:xfrm>
                <a:off x="19462260" y="1079280"/>
                <a:ext cx="12600" cy="12600"/>
              </a:xfrm>
              <a:prstGeom prst="rect">
                <a:avLst/>
              </a:prstGeom>
            </p:spPr>
          </p:pic>
        </mc:Fallback>
      </mc:AlternateContent>
      <p:sp>
        <p:nvSpPr>
          <p:cNvPr id="8" name="TextBox 7">
            <a:extLst>
              <a:ext uri="{FF2B5EF4-FFF2-40B4-BE49-F238E27FC236}">
                <a16:creationId xmlns:a16="http://schemas.microsoft.com/office/drawing/2014/main" id="{2788FF3D-9589-B6BC-CA4E-9F3C7A7346F3}"/>
              </a:ext>
            </a:extLst>
          </p:cNvPr>
          <p:cNvSpPr txBox="1"/>
          <p:nvPr/>
        </p:nvSpPr>
        <p:spPr>
          <a:xfrm>
            <a:off x="1312552" y="7017327"/>
            <a:ext cx="14469424" cy="584775"/>
          </a:xfrm>
          <a:prstGeom prst="rect">
            <a:avLst/>
          </a:prstGeom>
          <a:noFill/>
        </p:spPr>
        <p:txBody>
          <a:bodyPr wrap="square">
            <a:spAutoFit/>
          </a:bodyPr>
          <a:lstStyle/>
          <a:p>
            <a:r>
              <a:rPr lang="it-IT" sz="3200" b="1" dirty="0">
                <a:solidFill>
                  <a:srgbClr val="663300"/>
                </a:solidFill>
                <a:latin typeface="Montserrat" panose="00000800000000000000" pitchFamily="50" charset="0"/>
              </a:rPr>
              <a:t>231FA04587 : MODUGUMUDI NAMRATHA KRISHNA</a:t>
            </a:r>
            <a:endParaRPr lang="en-IN" sz="3200" b="1" dirty="0">
              <a:solidFill>
                <a:srgbClr val="663300"/>
              </a:solidFill>
              <a:latin typeface="Montserrat" panose="00000800000000000000" pitchFamily="50" charset="0"/>
            </a:endParaRPr>
          </a:p>
        </p:txBody>
      </p:sp>
      <p:sp>
        <p:nvSpPr>
          <p:cNvPr id="10" name="TextBox 9">
            <a:extLst>
              <a:ext uri="{FF2B5EF4-FFF2-40B4-BE49-F238E27FC236}">
                <a16:creationId xmlns:a16="http://schemas.microsoft.com/office/drawing/2014/main" id="{5C04071E-E3A8-4722-8ECC-4B588E24E259}"/>
              </a:ext>
            </a:extLst>
          </p:cNvPr>
          <p:cNvSpPr txBox="1"/>
          <p:nvPr/>
        </p:nvSpPr>
        <p:spPr>
          <a:xfrm>
            <a:off x="1312552" y="5780936"/>
            <a:ext cx="14316075" cy="584775"/>
          </a:xfrm>
          <a:prstGeom prst="rect">
            <a:avLst/>
          </a:prstGeom>
          <a:noFill/>
        </p:spPr>
        <p:txBody>
          <a:bodyPr wrap="square">
            <a:spAutoFit/>
          </a:bodyPr>
          <a:lstStyle/>
          <a:p>
            <a:r>
              <a:rPr lang="en-IN" sz="3200" b="1" dirty="0">
                <a:solidFill>
                  <a:srgbClr val="663300"/>
                </a:solidFill>
                <a:latin typeface="Montserrat" panose="00000800000000000000" pitchFamily="50" charset="0"/>
              </a:rPr>
              <a:t>231FA04570 : KOTA RENUKA DEVI</a:t>
            </a:r>
          </a:p>
        </p:txBody>
      </p:sp>
      <p:sp>
        <p:nvSpPr>
          <p:cNvPr id="11" name="TextBox 10">
            <a:extLst>
              <a:ext uri="{FF2B5EF4-FFF2-40B4-BE49-F238E27FC236}">
                <a16:creationId xmlns:a16="http://schemas.microsoft.com/office/drawing/2014/main" id="{2A324AD5-329F-AD74-60F7-CB24C735AAC4}"/>
              </a:ext>
            </a:extLst>
          </p:cNvPr>
          <p:cNvSpPr txBox="1"/>
          <p:nvPr/>
        </p:nvSpPr>
        <p:spPr>
          <a:xfrm>
            <a:off x="1084901" y="4661557"/>
            <a:ext cx="14316075" cy="584775"/>
          </a:xfrm>
          <a:prstGeom prst="rect">
            <a:avLst/>
          </a:prstGeom>
          <a:noFill/>
        </p:spPr>
        <p:txBody>
          <a:bodyPr wrap="square">
            <a:spAutoFit/>
          </a:bodyPr>
          <a:lstStyle/>
          <a:p>
            <a:r>
              <a:rPr lang="en-IN" sz="3200" b="1" dirty="0">
                <a:solidFill>
                  <a:srgbClr val="663300"/>
                </a:solidFill>
                <a:latin typeface="Montserrat" panose="00000800000000000000" pitchFamily="50" charset="0"/>
              </a:rPr>
              <a:t>  231FA04512 : SUGGULA LAKSHMI SATVIKA</a:t>
            </a:r>
          </a:p>
        </p:txBody>
      </p:sp>
      <p:sp>
        <p:nvSpPr>
          <p:cNvPr id="13" name="TextBox 12">
            <a:extLst>
              <a:ext uri="{FF2B5EF4-FFF2-40B4-BE49-F238E27FC236}">
                <a16:creationId xmlns:a16="http://schemas.microsoft.com/office/drawing/2014/main" id="{4326F164-B56F-8876-2019-D33571912AE6}"/>
              </a:ext>
            </a:extLst>
          </p:cNvPr>
          <p:cNvSpPr txBox="1">
            <a:spLocks/>
          </p:cNvSpPr>
          <p:nvPr/>
        </p:nvSpPr>
        <p:spPr>
          <a:xfrm>
            <a:off x="1312552" y="8153421"/>
            <a:ext cx="13239750" cy="584775"/>
          </a:xfrm>
          <a:prstGeom prst="rect">
            <a:avLst/>
          </a:prstGeom>
          <a:noFill/>
        </p:spPr>
        <p:txBody>
          <a:bodyPr wrap="square">
            <a:spAutoFit/>
          </a:bodyPr>
          <a:lstStyle/>
          <a:p>
            <a:r>
              <a:rPr lang="en-IN" sz="3200" b="1" dirty="0">
                <a:solidFill>
                  <a:srgbClr val="663300"/>
                </a:solidFill>
                <a:latin typeface="Montserrat" panose="00000800000000000000" pitchFamily="50" charset="0"/>
              </a:rPr>
              <a:t>231FA04B55 : ALAPATI SAI VAMSI KRISHNA</a:t>
            </a:r>
          </a:p>
        </p:txBody>
      </p:sp>
      <mc:AlternateContent xmlns:mc="http://schemas.openxmlformats.org/markup-compatibility/2006" xmlns:p14="http://schemas.microsoft.com/office/powerpoint/2010/main">
        <mc:Choice Requires="p14">
          <p:contentPart p14:bwMode="auto" r:id="rId7">
            <p14:nvContentPartPr>
              <p14:cNvPr id="22" name="Ink 21">
                <a:extLst>
                  <a:ext uri="{FF2B5EF4-FFF2-40B4-BE49-F238E27FC236}">
                    <a16:creationId xmlns:a16="http://schemas.microsoft.com/office/drawing/2014/main" id="{B519A480-298D-C5CA-7785-227118A16EC6}"/>
                  </a:ext>
                </a:extLst>
              </p14:cNvPr>
              <p14:cNvContentPartPr/>
              <p14:nvPr/>
            </p14:nvContentPartPr>
            <p14:xfrm>
              <a:off x="1008300" y="4789290"/>
              <a:ext cx="360" cy="3845520"/>
            </p14:xfrm>
          </p:contentPart>
        </mc:Choice>
        <mc:Fallback xmlns="">
          <p:pic>
            <p:nvPicPr>
              <p:cNvPr id="22" name="Ink 21">
                <a:extLst>
                  <a:ext uri="{FF2B5EF4-FFF2-40B4-BE49-F238E27FC236}">
                    <a16:creationId xmlns:a16="http://schemas.microsoft.com/office/drawing/2014/main" id="{B519A480-298D-C5CA-7785-227118A16EC6}"/>
                  </a:ext>
                </a:extLst>
              </p:cNvPr>
              <p:cNvPicPr/>
              <p:nvPr/>
            </p:nvPicPr>
            <p:blipFill>
              <a:blip r:embed="rId8"/>
              <a:stretch>
                <a:fillRect/>
              </a:stretch>
            </p:blipFill>
            <p:spPr>
              <a:xfrm>
                <a:off x="1003980" y="4784970"/>
                <a:ext cx="9000" cy="3854160"/>
              </a:xfrm>
              <a:prstGeom prst="rect">
                <a:avLst/>
              </a:prstGeom>
            </p:spPr>
          </p:pic>
        </mc:Fallback>
      </mc:AlternateContent>
    </p:spTree>
  </p:cSld>
  <p:clrMapOvr>
    <a:masterClrMapping/>
  </p:clrMapOvr>
  <p:transition spd="med">
    <p:pull/>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DF8EC"/>
        </a:solidFill>
        <a:effectLst/>
      </p:bgPr>
    </p:bg>
    <p:spTree>
      <p:nvGrpSpPr>
        <p:cNvPr id="1" name="Shape 146"/>
        <p:cNvGrpSpPr/>
        <p:nvPr/>
      </p:nvGrpSpPr>
      <p:grpSpPr>
        <a:xfrm>
          <a:off x="0" y="0"/>
          <a:ext cx="0" cy="0"/>
          <a:chOff x="0" y="0"/>
          <a:chExt cx="0" cy="0"/>
        </a:xfrm>
      </p:grpSpPr>
      <p:grpSp>
        <p:nvGrpSpPr>
          <p:cNvPr id="151" name="Google Shape;151;p16"/>
          <p:cNvGrpSpPr/>
          <p:nvPr/>
        </p:nvGrpSpPr>
        <p:grpSpPr>
          <a:xfrm>
            <a:off x="0" y="-753919"/>
            <a:ext cx="18288000" cy="2099945"/>
            <a:chOff x="0" y="0"/>
            <a:chExt cx="4816593" cy="553072"/>
          </a:xfrm>
        </p:grpSpPr>
        <p:sp>
          <p:nvSpPr>
            <p:cNvPr id="152" name="Google Shape;152;p16"/>
            <p:cNvSpPr/>
            <p:nvPr/>
          </p:nvSpPr>
          <p:spPr>
            <a:xfrm>
              <a:off x="0" y="0"/>
              <a:ext cx="4816592" cy="553072"/>
            </a:xfrm>
            <a:custGeom>
              <a:avLst/>
              <a:gdLst/>
              <a:ahLst/>
              <a:cxnLst/>
              <a:rect l="l" t="t" r="r" b="b"/>
              <a:pathLst>
                <a:path w="4816592" h="553072" extrusionOk="0">
                  <a:moveTo>
                    <a:pt x="0" y="0"/>
                  </a:moveTo>
                  <a:lnTo>
                    <a:pt x="4816592" y="0"/>
                  </a:lnTo>
                  <a:lnTo>
                    <a:pt x="4816592" y="553072"/>
                  </a:lnTo>
                  <a:lnTo>
                    <a:pt x="0" y="553072"/>
                  </a:lnTo>
                  <a:close/>
                </a:path>
              </a:pathLst>
            </a:custGeom>
            <a:solidFill>
              <a:srgbClr val="FF3D00"/>
            </a:solidFill>
            <a:ln>
              <a:noFill/>
            </a:ln>
          </p:spPr>
          <p:txBody>
            <a:bodyPr/>
            <a:lstStyle/>
            <a:p>
              <a:endParaRPr lang="en-IN"/>
            </a:p>
          </p:txBody>
        </p:sp>
        <p:sp>
          <p:nvSpPr>
            <p:cNvPr id="153" name="Google Shape;153;p16"/>
            <p:cNvSpPr txBox="1"/>
            <p:nvPr/>
          </p:nvSpPr>
          <p:spPr>
            <a:xfrm>
              <a:off x="0" y="9525"/>
              <a:ext cx="4816593" cy="543547"/>
            </a:xfrm>
            <a:prstGeom prst="rect">
              <a:avLst/>
            </a:prstGeom>
            <a:noFill/>
            <a:ln>
              <a:noFill/>
            </a:ln>
          </p:spPr>
          <p:txBody>
            <a:bodyPr spcFirstLastPara="1" wrap="square" lIns="50800" tIns="50800" rIns="50800" bIns="50800" anchor="ctr" anchorCtr="0">
              <a:noAutofit/>
            </a:bodyPr>
            <a:lstStyle/>
            <a:p>
              <a:pPr marL="0" marR="0" lvl="0" indent="0" algn="ctr" rtl="0">
                <a:lnSpc>
                  <a:spcPct val="7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56" name="Google Shape;156;p16"/>
          <p:cNvSpPr txBox="1"/>
          <p:nvPr/>
        </p:nvSpPr>
        <p:spPr>
          <a:xfrm>
            <a:off x="0" y="533496"/>
            <a:ext cx="18288000" cy="812530"/>
          </a:xfrm>
          <a:prstGeom prst="rect">
            <a:avLst/>
          </a:prstGeom>
          <a:noFill/>
          <a:ln>
            <a:noFill/>
          </a:ln>
        </p:spPr>
        <p:txBody>
          <a:bodyPr spcFirstLastPara="1" wrap="square" lIns="0" tIns="0" rIns="0" bIns="0" anchor="t" anchorCtr="0">
            <a:spAutoFit/>
          </a:bodyPr>
          <a:lstStyle/>
          <a:p>
            <a:pPr marL="0" marR="0" lvl="0" indent="0" algn="ctr" rtl="0">
              <a:lnSpc>
                <a:spcPct val="60000"/>
              </a:lnSpc>
              <a:spcBef>
                <a:spcPts val="0"/>
              </a:spcBef>
              <a:spcAft>
                <a:spcPts val="0"/>
              </a:spcAft>
              <a:buNone/>
            </a:pPr>
            <a:r>
              <a:rPr lang="en-US" sz="8800" b="1" i="0" u="none" strike="noStrike" cap="none" dirty="0">
                <a:solidFill>
                  <a:srgbClr val="FDF8EC"/>
                </a:solidFill>
                <a:latin typeface="Josefin Sans SemiBold"/>
                <a:ea typeface="Josefin Sans SemiBold"/>
                <a:cs typeface="Josefin Sans SemiBold"/>
                <a:sym typeface="Josefin Sans SemiBold"/>
              </a:rPr>
              <a:t>Introduction </a:t>
            </a:r>
            <a:endParaRPr sz="8800" b="1" dirty="0"/>
          </a:p>
        </p:txBody>
      </p:sp>
      <p:sp>
        <p:nvSpPr>
          <p:cNvPr id="5" name="TextBox 4">
            <a:extLst>
              <a:ext uri="{FF2B5EF4-FFF2-40B4-BE49-F238E27FC236}">
                <a16:creationId xmlns:a16="http://schemas.microsoft.com/office/drawing/2014/main" id="{9C775AE3-2C44-8FA9-7F66-0170E5EAE393}"/>
              </a:ext>
            </a:extLst>
          </p:cNvPr>
          <p:cNvSpPr txBox="1"/>
          <p:nvPr/>
        </p:nvSpPr>
        <p:spPr>
          <a:xfrm>
            <a:off x="1165680" y="2619126"/>
            <a:ext cx="9769020" cy="5554277"/>
          </a:xfrm>
          <a:prstGeom prst="rect">
            <a:avLst/>
          </a:prstGeom>
          <a:noFill/>
        </p:spPr>
        <p:txBody>
          <a:bodyPr wrap="square">
            <a:spAutoFit/>
          </a:bodyPr>
          <a:lstStyle/>
          <a:p>
            <a:pPr>
              <a:lnSpc>
                <a:spcPct val="150000"/>
              </a:lnSpc>
            </a:pPr>
            <a:r>
              <a:rPr lang="en-US" sz="3000" b="1" dirty="0">
                <a:solidFill>
                  <a:srgbClr val="6D533A"/>
                </a:solidFill>
                <a:latin typeface="Montserrat" panose="00000500000000000000" pitchFamily="2" charset="0"/>
              </a:rPr>
              <a:t>          Our project, “Venue Registration System”, is designed to help you find the perfect venue for your events effortlessly. Simply provide details such as the type of event, location, and capacity, and our system will recommend the most suitable venues that match your requirements, making the process quick and effortless!</a:t>
            </a:r>
            <a:endParaRPr lang="en-IN" sz="3000" b="1" dirty="0">
              <a:solidFill>
                <a:srgbClr val="6D533A"/>
              </a:solidFill>
              <a:latin typeface="Montserrat" panose="00000500000000000000" pitchFamily="2" charset="0"/>
              <a:cs typeface="Aparajita" panose="020B0502040204020203" pitchFamily="18" charset="0"/>
            </a:endParaRPr>
          </a:p>
        </p:txBody>
      </p:sp>
      <p:pic>
        <p:nvPicPr>
          <p:cNvPr id="3" name="Picture 2">
            <a:extLst>
              <a:ext uri="{FF2B5EF4-FFF2-40B4-BE49-F238E27FC236}">
                <a16:creationId xmlns:a16="http://schemas.microsoft.com/office/drawing/2014/main" id="{7003DEDA-9067-1342-0639-EE14B475D8FA}"/>
              </a:ext>
            </a:extLst>
          </p:cNvPr>
          <p:cNvPicPr>
            <a:picLocks noChangeAspect="1"/>
          </p:cNvPicPr>
          <p:nvPr/>
        </p:nvPicPr>
        <p:blipFill>
          <a:blip r:embed="rId3"/>
          <a:stretch>
            <a:fillRect/>
          </a:stretch>
        </p:blipFill>
        <p:spPr>
          <a:xfrm>
            <a:off x="11205027" y="2437619"/>
            <a:ext cx="5917293" cy="5917293"/>
          </a:xfrm>
          <a:prstGeom prst="rect">
            <a:avLst/>
          </a:prstGeom>
        </p:spPr>
      </p:pic>
    </p:spTree>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DF8EC"/>
        </a:solidFill>
        <a:effectLst/>
      </p:bgPr>
    </p:bg>
    <p:spTree>
      <p:nvGrpSpPr>
        <p:cNvPr id="1" name="Shape 72"/>
        <p:cNvGrpSpPr/>
        <p:nvPr/>
      </p:nvGrpSpPr>
      <p:grpSpPr>
        <a:xfrm>
          <a:off x="0" y="0"/>
          <a:ext cx="0" cy="0"/>
          <a:chOff x="0" y="0"/>
          <a:chExt cx="0" cy="0"/>
        </a:xfrm>
      </p:grpSpPr>
      <p:grpSp>
        <p:nvGrpSpPr>
          <p:cNvPr id="74" name="Google Shape;74;p10"/>
          <p:cNvGrpSpPr/>
          <p:nvPr/>
        </p:nvGrpSpPr>
        <p:grpSpPr>
          <a:xfrm>
            <a:off x="-637255" y="0"/>
            <a:ext cx="2736184" cy="10287000"/>
            <a:chOff x="0" y="0"/>
            <a:chExt cx="720641" cy="2709333"/>
          </a:xfrm>
        </p:grpSpPr>
        <p:sp>
          <p:nvSpPr>
            <p:cNvPr id="75" name="Google Shape;75;p10"/>
            <p:cNvSpPr/>
            <p:nvPr/>
          </p:nvSpPr>
          <p:spPr>
            <a:xfrm>
              <a:off x="0" y="0"/>
              <a:ext cx="720641" cy="2709333"/>
            </a:xfrm>
            <a:custGeom>
              <a:avLst/>
              <a:gdLst/>
              <a:ahLst/>
              <a:cxnLst/>
              <a:rect l="l" t="t" r="r" b="b"/>
              <a:pathLst>
                <a:path w="720641" h="2709333" extrusionOk="0">
                  <a:moveTo>
                    <a:pt x="0" y="0"/>
                  </a:moveTo>
                  <a:lnTo>
                    <a:pt x="720641" y="0"/>
                  </a:lnTo>
                  <a:lnTo>
                    <a:pt x="720641" y="2709333"/>
                  </a:lnTo>
                  <a:lnTo>
                    <a:pt x="0" y="2709333"/>
                  </a:lnTo>
                  <a:close/>
                </a:path>
              </a:pathLst>
            </a:custGeom>
            <a:solidFill>
              <a:srgbClr val="FF3D00"/>
            </a:solidFill>
            <a:ln>
              <a:noFill/>
            </a:ln>
          </p:spPr>
          <p:txBody>
            <a:bodyPr/>
            <a:lstStyle/>
            <a:p>
              <a:endParaRPr lang="en-IN"/>
            </a:p>
          </p:txBody>
        </p:sp>
        <p:sp>
          <p:nvSpPr>
            <p:cNvPr id="76" name="Google Shape;76;p10"/>
            <p:cNvSpPr txBox="1"/>
            <p:nvPr/>
          </p:nvSpPr>
          <p:spPr>
            <a:xfrm>
              <a:off x="0" y="9525"/>
              <a:ext cx="720641" cy="2699808"/>
            </a:xfrm>
            <a:prstGeom prst="rect">
              <a:avLst/>
            </a:prstGeom>
            <a:noFill/>
            <a:ln>
              <a:noFill/>
            </a:ln>
          </p:spPr>
          <p:txBody>
            <a:bodyPr spcFirstLastPara="1" wrap="square" lIns="50800" tIns="50800" rIns="50800" bIns="50800" anchor="ctr" anchorCtr="0">
              <a:noAutofit/>
            </a:bodyPr>
            <a:lstStyle/>
            <a:p>
              <a:pPr marL="0" marR="0" lvl="0" indent="0" algn="ctr" rtl="0">
                <a:lnSpc>
                  <a:spcPct val="7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77" name="Google Shape;77;p10"/>
          <p:cNvSpPr txBox="1"/>
          <p:nvPr/>
        </p:nvSpPr>
        <p:spPr>
          <a:xfrm rot="-5400000">
            <a:off x="-4198733" y="3989338"/>
            <a:ext cx="10287000" cy="2308324"/>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15000" b="1" i="0" u="none" strike="noStrike" cap="none" dirty="0">
                <a:solidFill>
                  <a:srgbClr val="FDF8EC"/>
                </a:solidFill>
                <a:latin typeface="Josefin Sans SemiBold"/>
                <a:ea typeface="Josefin Sans SemiBold"/>
                <a:cs typeface="Josefin Sans SemiBold"/>
                <a:sym typeface="Josefin Sans SemiBold"/>
              </a:rPr>
              <a:t>motivation</a:t>
            </a:r>
            <a:endParaRPr sz="15000" dirty="0"/>
          </a:p>
        </p:txBody>
      </p:sp>
      <p:sp>
        <p:nvSpPr>
          <p:cNvPr id="90" name="Google Shape;90;p10"/>
          <p:cNvSpPr txBox="1"/>
          <p:nvPr/>
        </p:nvSpPr>
        <p:spPr>
          <a:xfrm>
            <a:off x="1028700" y="9610400"/>
            <a:ext cx="1080000" cy="2772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1800" b="1" i="0" u="none" strike="noStrike" cap="none">
                <a:solidFill>
                  <a:srgbClr val="FF3D00"/>
                </a:solidFill>
                <a:latin typeface="Josefin Sans SemiBold"/>
                <a:ea typeface="Josefin Sans SemiBold"/>
                <a:cs typeface="Josefin Sans SemiBold"/>
                <a:sym typeface="Josefin Sans SemiBold"/>
              </a:rPr>
              <a:t>cafeteria</a:t>
            </a:r>
            <a:endParaRPr/>
          </a:p>
        </p:txBody>
      </p:sp>
      <p:sp>
        <p:nvSpPr>
          <p:cNvPr id="8" name="TextBox 7">
            <a:extLst>
              <a:ext uri="{FF2B5EF4-FFF2-40B4-BE49-F238E27FC236}">
                <a16:creationId xmlns:a16="http://schemas.microsoft.com/office/drawing/2014/main" id="{9037E41E-8BB8-A3D0-2837-8A86097F7009}"/>
              </a:ext>
            </a:extLst>
          </p:cNvPr>
          <p:cNvSpPr txBox="1"/>
          <p:nvPr/>
        </p:nvSpPr>
        <p:spPr>
          <a:xfrm>
            <a:off x="3092986" y="1523226"/>
            <a:ext cx="13990328" cy="6555641"/>
          </a:xfrm>
          <a:prstGeom prst="rect">
            <a:avLst/>
          </a:prstGeom>
          <a:noFill/>
        </p:spPr>
        <p:txBody>
          <a:bodyPr wrap="square">
            <a:spAutoFit/>
          </a:bodyPr>
          <a:lstStyle/>
          <a:p>
            <a:r>
              <a:rPr lang="en-US" sz="3000" b="1" dirty="0">
                <a:solidFill>
                  <a:srgbClr val="663300"/>
                </a:solidFill>
                <a:latin typeface="Montserrat" panose="00000500000000000000" pitchFamily="2" charset="0"/>
              </a:rPr>
              <a:t>                                           The traditional venue selection process of manually searching for a venue is time consuming and you may miss some other venues that are better suited. Existing online venue registration systems, can be inefficient, requiring users to manually browse, make multiple inquiries, and compare venues without proper filtering. Many platforms fail to consider user preferences like location, capacity, while asking for things such as logins and subscriptions, leading to less optimal venue choices and time-consuming decision-making.</a:t>
            </a:r>
          </a:p>
          <a:p>
            <a:r>
              <a:rPr lang="en-US" sz="3000" b="1" dirty="0">
                <a:solidFill>
                  <a:srgbClr val="663300"/>
                </a:solidFill>
                <a:latin typeface="Montserrat" panose="00000500000000000000" pitchFamily="2" charset="0"/>
              </a:rPr>
              <a:t>                                                                                            Our venue registration system is straightforward and simplifies the searching process by providing venue recommendations based on user’s preferences, reducing manual effort, making this more efficient for venue selection.</a:t>
            </a:r>
          </a:p>
        </p:txBody>
      </p:sp>
    </p:spTree>
  </p:cSld>
  <p:clrMapOvr>
    <a:masterClrMapping/>
  </p:clrMapOvr>
  <p:transition spd="slow">
    <p:cover/>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DF8EC"/>
        </a:solidFill>
        <a:effectLst/>
      </p:bgPr>
    </p:bg>
    <p:spTree>
      <p:nvGrpSpPr>
        <p:cNvPr id="1" name="Shape 104"/>
        <p:cNvGrpSpPr/>
        <p:nvPr/>
      </p:nvGrpSpPr>
      <p:grpSpPr>
        <a:xfrm>
          <a:off x="0" y="0"/>
          <a:ext cx="0" cy="0"/>
          <a:chOff x="0" y="0"/>
          <a:chExt cx="0" cy="0"/>
        </a:xfrm>
      </p:grpSpPr>
      <p:grpSp>
        <p:nvGrpSpPr>
          <p:cNvPr id="4" name="Group 3">
            <a:extLst>
              <a:ext uri="{FF2B5EF4-FFF2-40B4-BE49-F238E27FC236}">
                <a16:creationId xmlns:a16="http://schemas.microsoft.com/office/drawing/2014/main" id="{3B7FD8EC-FD95-8D79-718B-8154FCA9D831}"/>
              </a:ext>
            </a:extLst>
          </p:cNvPr>
          <p:cNvGrpSpPr/>
          <p:nvPr/>
        </p:nvGrpSpPr>
        <p:grpSpPr>
          <a:xfrm>
            <a:off x="1218011" y="1425565"/>
            <a:ext cx="11347200" cy="1015663"/>
            <a:chOff x="1232526" y="975621"/>
            <a:chExt cx="11347200" cy="1015663"/>
          </a:xfrm>
        </p:grpSpPr>
        <p:sp>
          <p:nvSpPr>
            <p:cNvPr id="105" name="Google Shape;105;p12"/>
            <p:cNvSpPr txBox="1"/>
            <p:nvPr/>
          </p:nvSpPr>
          <p:spPr>
            <a:xfrm>
              <a:off x="1232526" y="975621"/>
              <a:ext cx="11347200" cy="1015663"/>
            </a:xfrm>
            <a:prstGeom prst="rect">
              <a:avLst/>
            </a:prstGeom>
            <a:noFill/>
            <a:ln>
              <a:noFill/>
            </a:ln>
          </p:spPr>
          <p:txBody>
            <a:bodyPr spcFirstLastPara="1" wrap="square" lIns="0" tIns="0" rIns="0" bIns="0" anchor="t" anchorCtr="0">
              <a:spAutoFit/>
            </a:bodyPr>
            <a:lstStyle/>
            <a:p>
              <a:pPr marL="0" marR="0" lvl="0" indent="0" algn="l" rtl="0">
                <a:lnSpc>
                  <a:spcPct val="60000"/>
                </a:lnSpc>
                <a:spcBef>
                  <a:spcPts val="0"/>
                </a:spcBef>
                <a:spcAft>
                  <a:spcPts val="0"/>
                </a:spcAft>
                <a:buNone/>
              </a:pPr>
              <a:r>
                <a:rPr lang="en-US" sz="11000" b="1" dirty="0">
                  <a:solidFill>
                    <a:srgbClr val="FF3D00"/>
                  </a:solidFill>
                  <a:latin typeface="Josefin Sans SemiBold"/>
                  <a:ea typeface="Josefin Sans SemiBold"/>
                  <a:cs typeface="Josefin Sans SemiBold"/>
                  <a:sym typeface="Josefin Sans SemiBold"/>
                </a:rPr>
                <a:t>O</a:t>
              </a:r>
              <a:r>
                <a:rPr lang="en-US" sz="11000" b="1" i="0" u="none" strike="noStrike" cap="none" dirty="0">
                  <a:solidFill>
                    <a:srgbClr val="FF3D00"/>
                  </a:solidFill>
                  <a:latin typeface="Josefin Sans SemiBold"/>
                  <a:ea typeface="Josefin Sans SemiBold"/>
                  <a:cs typeface="Josefin Sans SemiBold"/>
                  <a:sym typeface="Josefin Sans SemiBold"/>
                </a:rPr>
                <a:t>bjectives</a:t>
              </a:r>
              <a:endParaRPr sz="11000" dirty="0"/>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254C61FB-FCBD-4051-56F2-88C6E6BEF805}"/>
                    </a:ext>
                  </a:extLst>
                </p14:cNvPr>
                <p14:cNvContentPartPr/>
                <p14:nvPr/>
              </p14:nvContentPartPr>
              <p14:xfrm>
                <a:off x="1444098" y="1937520"/>
                <a:ext cx="1731240" cy="360"/>
              </p14:xfrm>
            </p:contentPart>
          </mc:Choice>
          <mc:Fallback xmlns="">
            <p:pic>
              <p:nvPicPr>
                <p:cNvPr id="2" name="Ink 1">
                  <a:extLst>
                    <a:ext uri="{FF2B5EF4-FFF2-40B4-BE49-F238E27FC236}">
                      <a16:creationId xmlns:a16="http://schemas.microsoft.com/office/drawing/2014/main" id="{254C61FB-FCBD-4051-56F2-88C6E6BEF805}"/>
                    </a:ext>
                  </a:extLst>
                </p:cNvPr>
                <p:cNvPicPr/>
                <p:nvPr/>
              </p:nvPicPr>
              <p:blipFill>
                <a:blip r:embed="rId4"/>
                <a:stretch>
                  <a:fillRect/>
                </a:stretch>
              </p:blipFill>
              <p:spPr>
                <a:xfrm>
                  <a:off x="1439778" y="1933200"/>
                  <a:ext cx="173988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9FD03798-C680-624C-FD15-565019CA132F}"/>
                    </a:ext>
                  </a:extLst>
                </p14:cNvPr>
                <p14:cNvContentPartPr/>
                <p14:nvPr/>
              </p14:nvContentPartPr>
              <p14:xfrm>
                <a:off x="3713538" y="1937520"/>
                <a:ext cx="4276440" cy="360"/>
              </p14:xfrm>
            </p:contentPart>
          </mc:Choice>
          <mc:Fallback xmlns="">
            <p:pic>
              <p:nvPicPr>
                <p:cNvPr id="3" name="Ink 2">
                  <a:extLst>
                    <a:ext uri="{FF2B5EF4-FFF2-40B4-BE49-F238E27FC236}">
                      <a16:creationId xmlns:a16="http://schemas.microsoft.com/office/drawing/2014/main" id="{9FD03798-C680-624C-FD15-565019CA132F}"/>
                    </a:ext>
                  </a:extLst>
                </p:cNvPr>
                <p:cNvPicPr/>
                <p:nvPr/>
              </p:nvPicPr>
              <p:blipFill>
                <a:blip r:embed="rId6"/>
                <a:stretch>
                  <a:fillRect/>
                </a:stretch>
              </p:blipFill>
              <p:spPr>
                <a:xfrm>
                  <a:off x="3709218" y="1933200"/>
                  <a:ext cx="4285079" cy="9000"/>
                </a:xfrm>
                <a:prstGeom prst="rect">
                  <a:avLst/>
                </a:prstGeom>
              </p:spPr>
            </p:pic>
          </mc:Fallback>
        </mc:AlternateContent>
      </p:grpSp>
      <p:sp>
        <p:nvSpPr>
          <p:cNvPr id="6" name="TextBox 5">
            <a:extLst>
              <a:ext uri="{FF2B5EF4-FFF2-40B4-BE49-F238E27FC236}">
                <a16:creationId xmlns:a16="http://schemas.microsoft.com/office/drawing/2014/main" id="{DF2E2631-5E09-EFB8-9818-30A2CECF3EB5}"/>
              </a:ext>
            </a:extLst>
          </p:cNvPr>
          <p:cNvSpPr txBox="1"/>
          <p:nvPr/>
        </p:nvSpPr>
        <p:spPr>
          <a:xfrm>
            <a:off x="6300483" y="3517926"/>
            <a:ext cx="11347200" cy="3251146"/>
          </a:xfrm>
          <a:prstGeom prst="rect">
            <a:avLst/>
          </a:prstGeom>
          <a:noFill/>
        </p:spPr>
        <p:txBody>
          <a:bodyPr wrap="square">
            <a:spAutoFit/>
          </a:bodyPr>
          <a:lstStyle/>
          <a:p>
            <a:pPr>
              <a:lnSpc>
                <a:spcPct val="150000"/>
              </a:lnSpc>
            </a:pPr>
            <a:r>
              <a:rPr lang="en-IN" sz="2800" b="1" dirty="0">
                <a:solidFill>
                  <a:srgbClr val="663300"/>
                </a:solidFill>
                <a:latin typeface="Montserrat" panose="00000800000000000000" pitchFamily="50" charset="0"/>
              </a:rPr>
              <a:t>To Create an Efficient Venue registration system</a:t>
            </a:r>
          </a:p>
          <a:p>
            <a:pPr marL="457200" indent="-457200">
              <a:lnSpc>
                <a:spcPct val="150000"/>
              </a:lnSpc>
              <a:buFont typeface="Wingdings" panose="05000000000000000000" pitchFamily="2" charset="2"/>
              <a:buChar char="§"/>
            </a:pPr>
            <a:r>
              <a:rPr lang="en-IN" sz="2800" b="1" dirty="0">
                <a:solidFill>
                  <a:srgbClr val="663300"/>
                </a:solidFill>
                <a:latin typeface="Montserrat" panose="00000800000000000000" pitchFamily="50" charset="0"/>
              </a:rPr>
              <a:t>Make venue searching easy</a:t>
            </a:r>
          </a:p>
          <a:p>
            <a:pPr marL="457200" indent="-457200">
              <a:lnSpc>
                <a:spcPct val="150000"/>
              </a:lnSpc>
              <a:buFont typeface="Wingdings" panose="05000000000000000000" pitchFamily="2" charset="2"/>
              <a:buChar char="§"/>
            </a:pPr>
            <a:r>
              <a:rPr lang="en-IN" sz="2800" b="1" dirty="0">
                <a:solidFill>
                  <a:srgbClr val="663300"/>
                </a:solidFill>
                <a:latin typeface="Montserrat" panose="00000800000000000000" pitchFamily="50" charset="0"/>
              </a:rPr>
              <a:t>Increase user satisfaction</a:t>
            </a:r>
          </a:p>
          <a:p>
            <a:pPr marL="457200" indent="-457200">
              <a:lnSpc>
                <a:spcPct val="150000"/>
              </a:lnSpc>
              <a:buFont typeface="Wingdings" panose="05000000000000000000" pitchFamily="2" charset="2"/>
              <a:buChar char="§"/>
            </a:pPr>
            <a:r>
              <a:rPr lang="en-IN" sz="2800" b="1" dirty="0">
                <a:solidFill>
                  <a:srgbClr val="663300"/>
                </a:solidFill>
                <a:latin typeface="Montserrat" panose="00000800000000000000" pitchFamily="50" charset="0"/>
              </a:rPr>
              <a:t>Provide only the most suitable venues</a:t>
            </a:r>
          </a:p>
          <a:p>
            <a:pPr marL="457200" indent="-457200">
              <a:lnSpc>
                <a:spcPct val="150000"/>
              </a:lnSpc>
              <a:buFont typeface="Wingdings" panose="05000000000000000000" pitchFamily="2" charset="2"/>
              <a:buChar char="§"/>
            </a:pPr>
            <a:r>
              <a:rPr lang="en-IN" sz="2800" b="1" dirty="0">
                <a:solidFill>
                  <a:srgbClr val="663300"/>
                </a:solidFill>
                <a:latin typeface="Montserrat" panose="00000800000000000000" pitchFamily="50" charset="0"/>
              </a:rPr>
              <a:t>Provide a platform with user friendly interface</a:t>
            </a:r>
          </a:p>
        </p:txBody>
      </p:sp>
      <p:pic>
        <p:nvPicPr>
          <p:cNvPr id="11" name="Picture 10">
            <a:extLst>
              <a:ext uri="{FF2B5EF4-FFF2-40B4-BE49-F238E27FC236}">
                <a16:creationId xmlns:a16="http://schemas.microsoft.com/office/drawing/2014/main" id="{4C94BF0C-17D8-CE69-4DFE-4B99C8EC96C2}"/>
              </a:ext>
            </a:extLst>
          </p:cNvPr>
          <p:cNvPicPr>
            <a:picLocks noChangeAspect="1"/>
          </p:cNvPicPr>
          <p:nvPr/>
        </p:nvPicPr>
        <p:blipFill>
          <a:blip r:embed="rId7"/>
          <a:stretch>
            <a:fillRect/>
          </a:stretch>
        </p:blipFill>
        <p:spPr>
          <a:xfrm>
            <a:off x="0" y="3930294"/>
            <a:ext cx="6300483" cy="6300483"/>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Effect transition="in" filter="fade">
                                      <p:cBhvr>
                                        <p:cTn id="7" dur="1000"/>
                                        <p:tgtEl>
                                          <p:spTgt spid="6">
                                            <p:txEl>
                                              <p:pRg st="1" end="1"/>
                                            </p:txEl>
                                          </p:spTgt>
                                        </p:tgtEl>
                                      </p:cBhvr>
                                    </p:animEffect>
                                    <p:anim calcmode="lin" valueType="num">
                                      <p:cBhvr>
                                        <p:cTn id="8" dur="1000" fill="hold"/>
                                        <p:tgtEl>
                                          <p:spTgt spid="6">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6">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6">
                                            <p:txEl>
                                              <p:pRg st="2" end="2"/>
                                            </p:txEl>
                                          </p:spTgt>
                                        </p:tgtEl>
                                        <p:attrNameLst>
                                          <p:attrName>style.visibility</p:attrName>
                                        </p:attrNameLst>
                                      </p:cBhvr>
                                      <p:to>
                                        <p:strVal val="visible"/>
                                      </p:to>
                                    </p:set>
                                    <p:animEffect transition="in" filter="fade">
                                      <p:cBhvr>
                                        <p:cTn id="14" dur="1000"/>
                                        <p:tgtEl>
                                          <p:spTgt spid="6">
                                            <p:txEl>
                                              <p:pRg st="2" end="2"/>
                                            </p:txEl>
                                          </p:spTgt>
                                        </p:tgtEl>
                                      </p:cBhvr>
                                    </p:animEffect>
                                    <p:anim calcmode="lin" valueType="num">
                                      <p:cBhvr>
                                        <p:cTn id="15" dur="1000" fill="hold"/>
                                        <p:tgtEl>
                                          <p:spTgt spid="6">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6">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6">
                                            <p:txEl>
                                              <p:pRg st="3" end="3"/>
                                            </p:txEl>
                                          </p:spTgt>
                                        </p:tgtEl>
                                        <p:attrNameLst>
                                          <p:attrName>style.visibility</p:attrName>
                                        </p:attrNameLst>
                                      </p:cBhvr>
                                      <p:to>
                                        <p:strVal val="visible"/>
                                      </p:to>
                                    </p:set>
                                    <p:animEffect transition="in" filter="fade">
                                      <p:cBhvr>
                                        <p:cTn id="21" dur="1000"/>
                                        <p:tgtEl>
                                          <p:spTgt spid="6">
                                            <p:txEl>
                                              <p:pRg st="3" end="3"/>
                                            </p:txEl>
                                          </p:spTgt>
                                        </p:tgtEl>
                                      </p:cBhvr>
                                    </p:animEffect>
                                    <p:anim calcmode="lin" valueType="num">
                                      <p:cBhvr>
                                        <p:cTn id="22" dur="1000" fill="hold"/>
                                        <p:tgtEl>
                                          <p:spTgt spid="6">
                                            <p:txEl>
                                              <p:pRg st="3" end="3"/>
                                            </p:txEl>
                                          </p:spTgt>
                                        </p:tgtEl>
                                        <p:attrNameLst>
                                          <p:attrName>ppt_x</p:attrName>
                                        </p:attrNameLst>
                                      </p:cBhvr>
                                      <p:tavLst>
                                        <p:tav tm="0">
                                          <p:val>
                                            <p:strVal val="#ppt_x"/>
                                          </p:val>
                                        </p:tav>
                                        <p:tav tm="100000">
                                          <p:val>
                                            <p:strVal val="#ppt_x"/>
                                          </p:val>
                                        </p:tav>
                                      </p:tavLst>
                                    </p:anim>
                                    <p:anim calcmode="lin" valueType="num">
                                      <p:cBhvr>
                                        <p:cTn id="23" dur="1000" fill="hold"/>
                                        <p:tgtEl>
                                          <p:spTgt spid="6">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6">
                                            <p:txEl>
                                              <p:pRg st="4" end="4"/>
                                            </p:txEl>
                                          </p:spTgt>
                                        </p:tgtEl>
                                        <p:attrNameLst>
                                          <p:attrName>style.visibility</p:attrName>
                                        </p:attrNameLst>
                                      </p:cBhvr>
                                      <p:to>
                                        <p:strVal val="visible"/>
                                      </p:to>
                                    </p:set>
                                    <p:animEffect transition="in" filter="fade">
                                      <p:cBhvr>
                                        <p:cTn id="28" dur="1000"/>
                                        <p:tgtEl>
                                          <p:spTgt spid="6">
                                            <p:txEl>
                                              <p:pRg st="4" end="4"/>
                                            </p:txEl>
                                          </p:spTgt>
                                        </p:tgtEl>
                                      </p:cBhvr>
                                    </p:animEffect>
                                    <p:anim calcmode="lin" valueType="num">
                                      <p:cBhvr>
                                        <p:cTn id="29" dur="1000" fill="hold"/>
                                        <p:tgtEl>
                                          <p:spTgt spid="6">
                                            <p:txEl>
                                              <p:pRg st="4" end="4"/>
                                            </p:txEl>
                                          </p:spTgt>
                                        </p:tgtEl>
                                        <p:attrNameLst>
                                          <p:attrName>ppt_x</p:attrName>
                                        </p:attrNameLst>
                                      </p:cBhvr>
                                      <p:tavLst>
                                        <p:tav tm="0">
                                          <p:val>
                                            <p:strVal val="#ppt_x"/>
                                          </p:val>
                                        </p:tav>
                                        <p:tav tm="100000">
                                          <p:val>
                                            <p:strVal val="#ppt_x"/>
                                          </p:val>
                                        </p:tav>
                                      </p:tavLst>
                                    </p:anim>
                                    <p:anim calcmode="lin" valueType="num">
                                      <p:cBhvr>
                                        <p:cTn id="30" dur="1000" fill="hold"/>
                                        <p:tgtEl>
                                          <p:spTgt spid="6">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DF8EC"/>
        </a:solidFill>
        <a:effectLst/>
      </p:bgPr>
    </p:bg>
    <p:spTree>
      <p:nvGrpSpPr>
        <p:cNvPr id="1" name="Shape 115"/>
        <p:cNvGrpSpPr/>
        <p:nvPr/>
      </p:nvGrpSpPr>
      <p:grpSpPr>
        <a:xfrm>
          <a:off x="0" y="0"/>
          <a:ext cx="0" cy="0"/>
          <a:chOff x="0" y="0"/>
          <a:chExt cx="0" cy="0"/>
        </a:xfrm>
      </p:grpSpPr>
      <p:sp>
        <p:nvSpPr>
          <p:cNvPr id="116" name="Google Shape;116;p13"/>
          <p:cNvSpPr txBox="1"/>
          <p:nvPr/>
        </p:nvSpPr>
        <p:spPr>
          <a:xfrm>
            <a:off x="0" y="3271836"/>
            <a:ext cx="9144000" cy="1200329"/>
          </a:xfrm>
          <a:prstGeom prst="rect">
            <a:avLst/>
          </a:prstGeom>
          <a:noFill/>
          <a:ln>
            <a:noFill/>
          </a:ln>
        </p:spPr>
        <p:txBody>
          <a:bodyPr spcFirstLastPara="1" wrap="square" lIns="0" tIns="0" rIns="0" bIns="0" anchor="t" anchorCtr="0">
            <a:spAutoFit/>
          </a:bodyPr>
          <a:lstStyle/>
          <a:p>
            <a:pPr marL="0" marR="0" lvl="0" indent="0" algn="ctr" rtl="0">
              <a:lnSpc>
                <a:spcPct val="60000"/>
              </a:lnSpc>
              <a:spcBef>
                <a:spcPts val="0"/>
              </a:spcBef>
              <a:spcAft>
                <a:spcPts val="0"/>
              </a:spcAft>
              <a:buNone/>
            </a:pPr>
            <a:r>
              <a:rPr lang="en-US" sz="13000" b="1" dirty="0">
                <a:solidFill>
                  <a:srgbClr val="FF3D00"/>
                </a:solidFill>
                <a:latin typeface="Josefin Sans SemiBold"/>
                <a:sym typeface="Josefin Sans SemiBold"/>
              </a:rPr>
              <a:t>Front-End</a:t>
            </a:r>
            <a:endParaRPr lang="en-US" sz="13000" dirty="0"/>
          </a:p>
        </p:txBody>
      </p:sp>
      <p:sp>
        <p:nvSpPr>
          <p:cNvPr id="118" name="Google Shape;118;p13"/>
          <p:cNvSpPr txBox="1"/>
          <p:nvPr/>
        </p:nvSpPr>
        <p:spPr>
          <a:xfrm>
            <a:off x="8910342" y="3174256"/>
            <a:ext cx="9144000" cy="1200329"/>
          </a:xfrm>
          <a:prstGeom prst="rect">
            <a:avLst/>
          </a:prstGeom>
          <a:noFill/>
          <a:ln>
            <a:noFill/>
          </a:ln>
        </p:spPr>
        <p:txBody>
          <a:bodyPr spcFirstLastPara="1" wrap="square" lIns="0" tIns="0" rIns="0" bIns="0" anchor="t" anchorCtr="0">
            <a:spAutoFit/>
          </a:bodyPr>
          <a:lstStyle/>
          <a:p>
            <a:pPr marL="0" marR="0" lvl="0" indent="0" algn="ctr" rtl="0">
              <a:lnSpc>
                <a:spcPct val="60000"/>
              </a:lnSpc>
              <a:spcBef>
                <a:spcPts val="0"/>
              </a:spcBef>
              <a:spcAft>
                <a:spcPts val="0"/>
              </a:spcAft>
              <a:buNone/>
            </a:pPr>
            <a:r>
              <a:rPr lang="en-US" sz="13000" b="1" i="0" u="none" strike="noStrike" cap="none" dirty="0">
                <a:solidFill>
                  <a:srgbClr val="414337"/>
                </a:solidFill>
                <a:latin typeface="Josefin Sans SemiBold"/>
                <a:ea typeface="Josefin Sans SemiBold"/>
                <a:cs typeface="Josefin Sans SemiBold"/>
                <a:sym typeface="Josefin Sans SemiBold"/>
              </a:rPr>
              <a:t>Back-End</a:t>
            </a:r>
            <a:endParaRPr sz="13000" dirty="0"/>
          </a:p>
        </p:txBody>
      </p:sp>
      <p:cxnSp>
        <p:nvCxnSpPr>
          <p:cNvPr id="122" name="Google Shape;122;p13"/>
          <p:cNvCxnSpPr>
            <a:cxnSpLocks/>
          </p:cNvCxnSpPr>
          <p:nvPr/>
        </p:nvCxnSpPr>
        <p:spPr>
          <a:xfrm flipV="1">
            <a:off x="9144000" y="2488367"/>
            <a:ext cx="0" cy="7798633"/>
          </a:xfrm>
          <a:prstGeom prst="straightConnector1">
            <a:avLst/>
          </a:prstGeom>
          <a:noFill/>
          <a:ln w="38100" cap="flat" cmpd="sng">
            <a:solidFill>
              <a:srgbClr val="414337"/>
            </a:solidFill>
            <a:prstDash val="solid"/>
            <a:round/>
            <a:headEnd type="none" w="sm" len="sm"/>
            <a:tailEnd type="none" w="sm" len="sm"/>
          </a:ln>
        </p:spPr>
      </p:cxnSp>
      <p:sp>
        <p:nvSpPr>
          <p:cNvPr id="3" name="TextBox 2">
            <a:extLst>
              <a:ext uri="{FF2B5EF4-FFF2-40B4-BE49-F238E27FC236}">
                <a16:creationId xmlns:a16="http://schemas.microsoft.com/office/drawing/2014/main" id="{4D22EA3D-74A7-30EC-AFB2-6BB8AD6BA109}"/>
              </a:ext>
            </a:extLst>
          </p:cNvPr>
          <p:cNvSpPr txBox="1"/>
          <p:nvPr/>
        </p:nvSpPr>
        <p:spPr>
          <a:xfrm>
            <a:off x="817155" y="4918499"/>
            <a:ext cx="7892130" cy="3677032"/>
          </a:xfrm>
          <a:prstGeom prst="rect">
            <a:avLst/>
          </a:prstGeom>
          <a:noFill/>
        </p:spPr>
        <p:txBody>
          <a:bodyPr wrap="square">
            <a:spAutoFit/>
          </a:bodyPr>
          <a:lstStyle/>
          <a:p>
            <a:pPr marL="342900" indent="-342900">
              <a:lnSpc>
                <a:spcPct val="200000"/>
              </a:lnSpc>
              <a:buFont typeface="Arial" panose="020B0604020202020204" pitchFamily="34" charset="0"/>
              <a:buChar char="•"/>
            </a:pPr>
            <a:r>
              <a:rPr lang="en-US" sz="2400" b="1" dirty="0">
                <a:solidFill>
                  <a:srgbClr val="F94D2B"/>
                </a:solidFill>
                <a:latin typeface="Montserrat" panose="00000800000000000000" pitchFamily="50" charset="0"/>
              </a:rPr>
              <a:t>Previous registrations: Display the user’s </a:t>
            </a:r>
            <a:br>
              <a:rPr lang="en-US" sz="2400" b="1" dirty="0">
                <a:solidFill>
                  <a:srgbClr val="F94D2B"/>
                </a:solidFill>
                <a:latin typeface="Montserrat" panose="00000800000000000000" pitchFamily="50" charset="0"/>
              </a:rPr>
            </a:br>
            <a:r>
              <a:rPr lang="en-US" sz="2400" b="1" dirty="0">
                <a:solidFill>
                  <a:srgbClr val="F94D2B"/>
                </a:solidFill>
                <a:latin typeface="Montserrat" panose="00000800000000000000" pitchFamily="50" charset="0"/>
              </a:rPr>
              <a:t>   previous registrations</a:t>
            </a:r>
          </a:p>
          <a:p>
            <a:pPr marL="342900" indent="-342900">
              <a:lnSpc>
                <a:spcPct val="200000"/>
              </a:lnSpc>
              <a:buFont typeface="Arial" panose="020B0604020202020204" pitchFamily="34" charset="0"/>
              <a:buChar char="•"/>
            </a:pPr>
            <a:r>
              <a:rPr lang="en-US" sz="2400" b="1" dirty="0">
                <a:solidFill>
                  <a:srgbClr val="F94D2B"/>
                </a:solidFill>
                <a:latin typeface="Montserrat" panose="00000800000000000000" pitchFamily="50" charset="0"/>
              </a:rPr>
              <a:t>Take  User preferences: Take the user preferences</a:t>
            </a:r>
          </a:p>
          <a:p>
            <a:pPr marL="342900" indent="-342900">
              <a:lnSpc>
                <a:spcPct val="200000"/>
              </a:lnSpc>
              <a:buFont typeface="Arial" panose="020B0604020202020204" pitchFamily="34" charset="0"/>
              <a:buChar char="•"/>
            </a:pPr>
            <a:r>
              <a:rPr lang="en-US" sz="2400" b="1" dirty="0">
                <a:solidFill>
                  <a:srgbClr val="F94D2B"/>
                </a:solidFill>
                <a:latin typeface="Montserrat" panose="00000800000000000000" pitchFamily="50" charset="0"/>
              </a:rPr>
              <a:t>Display Venues: Display the suitable Venues</a:t>
            </a:r>
          </a:p>
        </p:txBody>
      </p:sp>
      <p:sp>
        <p:nvSpPr>
          <p:cNvPr id="5" name="TextBox 4">
            <a:extLst>
              <a:ext uri="{FF2B5EF4-FFF2-40B4-BE49-F238E27FC236}">
                <a16:creationId xmlns:a16="http://schemas.microsoft.com/office/drawing/2014/main" id="{9DCDAA2C-AAF2-EB3E-3D2A-1706DCC45CD7}"/>
              </a:ext>
            </a:extLst>
          </p:cNvPr>
          <p:cNvSpPr txBox="1"/>
          <p:nvPr/>
        </p:nvSpPr>
        <p:spPr>
          <a:xfrm>
            <a:off x="9377659" y="4918499"/>
            <a:ext cx="9144000" cy="4415696"/>
          </a:xfrm>
          <a:prstGeom prst="rect">
            <a:avLst/>
          </a:prstGeom>
          <a:noFill/>
        </p:spPr>
        <p:txBody>
          <a:bodyPr wrap="square">
            <a:spAutoFit/>
          </a:bodyPr>
          <a:lstStyle/>
          <a:p>
            <a:pPr marL="342900" indent="-342900">
              <a:lnSpc>
                <a:spcPct val="200000"/>
              </a:lnSpc>
              <a:buFont typeface="Arial" panose="020B0604020202020204" pitchFamily="34" charset="0"/>
              <a:buChar char="•"/>
            </a:pPr>
            <a:r>
              <a:rPr lang="en-IN" sz="2400" b="1" dirty="0">
                <a:latin typeface="Montserrat" panose="00000800000000000000" pitchFamily="50" charset="0"/>
              </a:rPr>
              <a:t>Take user preferences: Take user preferences from</a:t>
            </a:r>
            <a:br>
              <a:rPr lang="en-IN" sz="2400" b="1" dirty="0">
                <a:latin typeface="Montserrat" panose="00000800000000000000" pitchFamily="50" charset="0"/>
              </a:rPr>
            </a:br>
            <a:r>
              <a:rPr lang="en-IN" sz="2400" b="1" dirty="0">
                <a:latin typeface="Montserrat" panose="00000800000000000000" pitchFamily="50" charset="0"/>
              </a:rPr>
              <a:t>      the front-end</a:t>
            </a:r>
          </a:p>
          <a:p>
            <a:pPr marL="342900" indent="-342900">
              <a:lnSpc>
                <a:spcPct val="200000"/>
              </a:lnSpc>
              <a:buFont typeface="Arial" panose="020B0604020202020204" pitchFamily="34" charset="0"/>
              <a:buChar char="•"/>
            </a:pPr>
            <a:r>
              <a:rPr lang="en-IN" sz="2400" b="1" dirty="0">
                <a:latin typeface="Montserrat" panose="00000800000000000000" pitchFamily="50" charset="0"/>
              </a:rPr>
              <a:t>  Access the Database: Access the database for info</a:t>
            </a:r>
            <a:br>
              <a:rPr lang="en-IN" sz="2400" b="1" dirty="0">
                <a:latin typeface="Montserrat" panose="00000800000000000000" pitchFamily="50" charset="0"/>
              </a:rPr>
            </a:br>
            <a:r>
              <a:rPr lang="en-IN" sz="2400" b="1" dirty="0">
                <a:latin typeface="Montserrat" panose="00000800000000000000" pitchFamily="50" charset="0"/>
              </a:rPr>
              <a:t>    about venues</a:t>
            </a:r>
          </a:p>
          <a:p>
            <a:pPr marL="342900" indent="-342900">
              <a:lnSpc>
                <a:spcPct val="200000"/>
              </a:lnSpc>
              <a:buFont typeface="Arial" panose="020B0604020202020204" pitchFamily="34" charset="0"/>
              <a:buChar char="•"/>
            </a:pPr>
            <a:r>
              <a:rPr lang="en-IN" sz="2400" b="1" dirty="0">
                <a:latin typeface="Montserrat" panose="00000800000000000000" pitchFamily="50" charset="0"/>
              </a:rPr>
              <a:t>Send suitable venues: Send the suitable venues as</a:t>
            </a:r>
            <a:br>
              <a:rPr lang="en-IN" sz="2400" b="1" dirty="0">
                <a:latin typeface="Montserrat" panose="00000800000000000000" pitchFamily="50" charset="0"/>
              </a:rPr>
            </a:br>
            <a:r>
              <a:rPr lang="en-IN" sz="2400" b="1" dirty="0">
                <a:latin typeface="Montserrat" panose="00000800000000000000" pitchFamily="50" charset="0"/>
              </a:rPr>
              <a:t>    per the user’s preferences to the front-end</a:t>
            </a:r>
          </a:p>
        </p:txBody>
      </p:sp>
      <p:sp>
        <p:nvSpPr>
          <p:cNvPr id="7" name="TextBox 6">
            <a:extLst>
              <a:ext uri="{FF2B5EF4-FFF2-40B4-BE49-F238E27FC236}">
                <a16:creationId xmlns:a16="http://schemas.microsoft.com/office/drawing/2014/main" id="{481264C4-D5BB-21F5-E6D6-B5554284CF1F}"/>
              </a:ext>
            </a:extLst>
          </p:cNvPr>
          <p:cNvSpPr txBox="1"/>
          <p:nvPr/>
        </p:nvSpPr>
        <p:spPr>
          <a:xfrm>
            <a:off x="644577" y="742216"/>
            <a:ext cx="15700132" cy="861774"/>
          </a:xfrm>
          <a:prstGeom prst="rect">
            <a:avLst/>
          </a:prstGeom>
          <a:noFill/>
        </p:spPr>
        <p:txBody>
          <a:bodyPr wrap="none" rtlCol="0">
            <a:spAutoFit/>
          </a:bodyPr>
          <a:lstStyle/>
          <a:p>
            <a:r>
              <a:rPr lang="en-US" sz="5000" b="1" dirty="0">
                <a:solidFill>
                  <a:srgbClr val="663300"/>
                </a:solidFill>
                <a:latin typeface="Montserrat" panose="00000500000000000000" pitchFamily="2" charset="0"/>
              </a:rPr>
              <a:t>Role of Front-End and Back-End</a:t>
            </a:r>
            <a:r>
              <a:rPr lang="en-IN" sz="5000" b="1" dirty="0">
                <a:solidFill>
                  <a:srgbClr val="663300"/>
                </a:solidFill>
                <a:latin typeface="Montserrat" panose="00000500000000000000" pitchFamily="2" charset="0"/>
              </a:rPr>
              <a:t> in our project</a:t>
            </a:r>
            <a:endParaRPr lang="en-US" sz="5000" b="1" dirty="0">
              <a:solidFill>
                <a:srgbClr val="663300"/>
              </a:solidFill>
              <a:latin typeface="Montserrat" panose="00000500000000000000" pitchFamily="2"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 grpId="0"/>
      <p:bldP spid="118" grpId="0"/>
      <p:bldP spid="3" grpId="0"/>
      <p:bldP spid="5"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DF8EC"/>
        </a:solidFill>
        <a:effectLst/>
      </p:bgPr>
    </p:bg>
    <p:spTree>
      <p:nvGrpSpPr>
        <p:cNvPr id="1" name="Shape 146">
          <a:extLst>
            <a:ext uri="{FF2B5EF4-FFF2-40B4-BE49-F238E27FC236}">
              <a16:creationId xmlns:a16="http://schemas.microsoft.com/office/drawing/2014/main" id="{9F182336-F84C-CACD-03B8-A9B3C0EE2E09}"/>
            </a:ext>
          </a:extLst>
        </p:cNvPr>
        <p:cNvGrpSpPr/>
        <p:nvPr/>
      </p:nvGrpSpPr>
      <p:grpSpPr>
        <a:xfrm>
          <a:off x="0" y="0"/>
          <a:ext cx="0" cy="0"/>
          <a:chOff x="0" y="0"/>
          <a:chExt cx="0" cy="0"/>
        </a:xfrm>
      </p:grpSpPr>
      <p:grpSp>
        <p:nvGrpSpPr>
          <p:cNvPr id="151" name="Google Shape;151;p16">
            <a:extLst>
              <a:ext uri="{FF2B5EF4-FFF2-40B4-BE49-F238E27FC236}">
                <a16:creationId xmlns:a16="http://schemas.microsoft.com/office/drawing/2014/main" id="{C15020A9-F131-EC75-70D3-033576B1F36F}"/>
              </a:ext>
            </a:extLst>
          </p:cNvPr>
          <p:cNvGrpSpPr/>
          <p:nvPr/>
        </p:nvGrpSpPr>
        <p:grpSpPr>
          <a:xfrm>
            <a:off x="0" y="-753919"/>
            <a:ext cx="18288000" cy="2099945"/>
            <a:chOff x="0" y="0"/>
            <a:chExt cx="4816593" cy="553072"/>
          </a:xfrm>
        </p:grpSpPr>
        <p:sp>
          <p:nvSpPr>
            <p:cNvPr id="152" name="Google Shape;152;p16">
              <a:extLst>
                <a:ext uri="{FF2B5EF4-FFF2-40B4-BE49-F238E27FC236}">
                  <a16:creationId xmlns:a16="http://schemas.microsoft.com/office/drawing/2014/main" id="{AD1511D7-ED83-46D8-9289-58B477576445}"/>
                </a:ext>
              </a:extLst>
            </p:cNvPr>
            <p:cNvSpPr/>
            <p:nvPr/>
          </p:nvSpPr>
          <p:spPr>
            <a:xfrm>
              <a:off x="0" y="0"/>
              <a:ext cx="4816592" cy="553072"/>
            </a:xfrm>
            <a:custGeom>
              <a:avLst/>
              <a:gdLst/>
              <a:ahLst/>
              <a:cxnLst/>
              <a:rect l="l" t="t" r="r" b="b"/>
              <a:pathLst>
                <a:path w="4816592" h="553072" extrusionOk="0">
                  <a:moveTo>
                    <a:pt x="0" y="0"/>
                  </a:moveTo>
                  <a:lnTo>
                    <a:pt x="4816592" y="0"/>
                  </a:lnTo>
                  <a:lnTo>
                    <a:pt x="4816592" y="553072"/>
                  </a:lnTo>
                  <a:lnTo>
                    <a:pt x="0" y="553072"/>
                  </a:lnTo>
                  <a:close/>
                </a:path>
              </a:pathLst>
            </a:custGeom>
            <a:solidFill>
              <a:srgbClr val="FF3D00"/>
            </a:solidFill>
            <a:ln>
              <a:noFill/>
            </a:ln>
          </p:spPr>
          <p:txBody>
            <a:bodyPr/>
            <a:lstStyle/>
            <a:p>
              <a:endParaRPr lang="en-IN"/>
            </a:p>
          </p:txBody>
        </p:sp>
        <p:sp>
          <p:nvSpPr>
            <p:cNvPr id="153" name="Google Shape;153;p16">
              <a:extLst>
                <a:ext uri="{FF2B5EF4-FFF2-40B4-BE49-F238E27FC236}">
                  <a16:creationId xmlns:a16="http://schemas.microsoft.com/office/drawing/2014/main" id="{60FC2CC6-C4BD-116C-CD22-1CCD204EAFE1}"/>
                </a:ext>
              </a:extLst>
            </p:cNvPr>
            <p:cNvSpPr txBox="1"/>
            <p:nvPr/>
          </p:nvSpPr>
          <p:spPr>
            <a:xfrm>
              <a:off x="0" y="9525"/>
              <a:ext cx="4816593" cy="543547"/>
            </a:xfrm>
            <a:prstGeom prst="rect">
              <a:avLst/>
            </a:prstGeom>
            <a:noFill/>
            <a:ln>
              <a:noFill/>
            </a:ln>
          </p:spPr>
          <p:txBody>
            <a:bodyPr spcFirstLastPara="1" wrap="square" lIns="50800" tIns="50800" rIns="50800" bIns="50800" anchor="ctr" anchorCtr="0">
              <a:noAutofit/>
            </a:bodyPr>
            <a:lstStyle/>
            <a:p>
              <a:pPr marL="0" marR="0" lvl="0" indent="0" algn="ctr" rtl="0">
                <a:lnSpc>
                  <a:spcPct val="7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56" name="Google Shape;156;p16">
            <a:extLst>
              <a:ext uri="{FF2B5EF4-FFF2-40B4-BE49-F238E27FC236}">
                <a16:creationId xmlns:a16="http://schemas.microsoft.com/office/drawing/2014/main" id="{49786E84-564A-CB1E-DBDF-CCBDAF547644}"/>
              </a:ext>
            </a:extLst>
          </p:cNvPr>
          <p:cNvSpPr txBox="1"/>
          <p:nvPr/>
        </p:nvSpPr>
        <p:spPr>
          <a:xfrm>
            <a:off x="0" y="314136"/>
            <a:ext cx="18288000" cy="812530"/>
          </a:xfrm>
          <a:prstGeom prst="rect">
            <a:avLst/>
          </a:prstGeom>
          <a:noFill/>
          <a:ln>
            <a:noFill/>
          </a:ln>
        </p:spPr>
        <p:txBody>
          <a:bodyPr spcFirstLastPara="1" wrap="square" lIns="0" tIns="0" rIns="0" bIns="0" anchor="t" anchorCtr="0">
            <a:spAutoFit/>
          </a:bodyPr>
          <a:lstStyle/>
          <a:p>
            <a:pPr marL="0" marR="0" lvl="0" indent="0" algn="ctr" rtl="0">
              <a:lnSpc>
                <a:spcPct val="60000"/>
              </a:lnSpc>
              <a:spcBef>
                <a:spcPts val="0"/>
              </a:spcBef>
              <a:spcAft>
                <a:spcPts val="0"/>
              </a:spcAft>
              <a:buNone/>
            </a:pPr>
            <a:r>
              <a:rPr lang="en-IN" sz="8800" b="1" dirty="0">
                <a:solidFill>
                  <a:schemeClr val="bg1"/>
                </a:solidFill>
              </a:rPr>
              <a:t>Sequence Diagram</a:t>
            </a:r>
            <a:endParaRPr sz="8800" b="1" dirty="0">
              <a:solidFill>
                <a:schemeClr val="bg1"/>
              </a:solidFill>
            </a:endParaRPr>
          </a:p>
        </p:txBody>
      </p:sp>
      <p:pic>
        <p:nvPicPr>
          <p:cNvPr id="2" name="Picture 1">
            <a:extLst>
              <a:ext uri="{FF2B5EF4-FFF2-40B4-BE49-F238E27FC236}">
                <a16:creationId xmlns:a16="http://schemas.microsoft.com/office/drawing/2014/main" id="{85F2A1EA-2C27-D08B-0828-EB4585090C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7657" y="1729644"/>
            <a:ext cx="11205029" cy="8023860"/>
          </a:xfrm>
          <a:prstGeom prst="rect">
            <a:avLst/>
          </a:prstGeom>
          <a:ln>
            <a:solidFill>
              <a:schemeClr val="tx1">
                <a:lumMod val="50000"/>
                <a:lumOff val="50000"/>
              </a:schemeClr>
            </a:solidFill>
          </a:ln>
        </p:spPr>
      </p:pic>
    </p:spTree>
    <p:extLst>
      <p:ext uri="{BB962C8B-B14F-4D97-AF65-F5344CB8AC3E}">
        <p14:creationId xmlns:p14="http://schemas.microsoft.com/office/powerpoint/2010/main" val="3192781547"/>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DF8EC"/>
        </a:solidFill>
        <a:effectLst/>
      </p:bgPr>
    </p:bg>
    <p:spTree>
      <p:nvGrpSpPr>
        <p:cNvPr id="1" name="Shape 72">
          <a:extLst>
            <a:ext uri="{FF2B5EF4-FFF2-40B4-BE49-F238E27FC236}">
              <a16:creationId xmlns:a16="http://schemas.microsoft.com/office/drawing/2014/main" id="{566060BE-65D1-10D8-B105-B3D1B44E8138}"/>
            </a:ext>
          </a:extLst>
        </p:cNvPr>
        <p:cNvGrpSpPr/>
        <p:nvPr/>
      </p:nvGrpSpPr>
      <p:grpSpPr>
        <a:xfrm>
          <a:off x="0" y="0"/>
          <a:ext cx="0" cy="0"/>
          <a:chOff x="0" y="0"/>
          <a:chExt cx="0" cy="0"/>
        </a:xfrm>
      </p:grpSpPr>
      <p:sp>
        <p:nvSpPr>
          <p:cNvPr id="2" name="Google Shape;200;p20">
            <a:extLst>
              <a:ext uri="{FF2B5EF4-FFF2-40B4-BE49-F238E27FC236}">
                <a16:creationId xmlns:a16="http://schemas.microsoft.com/office/drawing/2014/main" id="{62402059-7A98-A77C-B189-2749C9C69631}"/>
              </a:ext>
            </a:extLst>
          </p:cNvPr>
          <p:cNvSpPr txBox="1"/>
          <p:nvPr/>
        </p:nvSpPr>
        <p:spPr>
          <a:xfrm>
            <a:off x="-748200" y="721856"/>
            <a:ext cx="19036200" cy="1477328"/>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IN" sz="9600" b="1" i="0" dirty="0">
                <a:solidFill>
                  <a:srgbClr val="F94D2B"/>
                </a:solidFill>
                <a:effectLst/>
                <a:latin typeface="Montserrat" panose="00000800000000000000" pitchFamily="50" charset="0"/>
              </a:rPr>
              <a:t>Tools and Technologies</a:t>
            </a:r>
            <a:endParaRPr lang="en-US" sz="9600" b="1" dirty="0">
              <a:solidFill>
                <a:srgbClr val="F94D2B"/>
              </a:solidFill>
              <a:latin typeface="Montserrat" panose="00000800000000000000" pitchFamily="50" charset="0"/>
            </a:endParaRPr>
          </a:p>
        </p:txBody>
      </p:sp>
      <p:sp>
        <p:nvSpPr>
          <p:cNvPr id="5" name="TextBox 4">
            <a:extLst>
              <a:ext uri="{FF2B5EF4-FFF2-40B4-BE49-F238E27FC236}">
                <a16:creationId xmlns:a16="http://schemas.microsoft.com/office/drawing/2014/main" id="{4B5C3702-6662-5896-B700-DDD78DBF1D3E}"/>
              </a:ext>
            </a:extLst>
          </p:cNvPr>
          <p:cNvSpPr txBox="1"/>
          <p:nvPr/>
        </p:nvSpPr>
        <p:spPr>
          <a:xfrm>
            <a:off x="1922690" y="2938575"/>
            <a:ext cx="3699782" cy="3979359"/>
          </a:xfrm>
          <a:prstGeom prst="rect">
            <a:avLst/>
          </a:prstGeom>
          <a:noFill/>
        </p:spPr>
        <p:txBody>
          <a:bodyPr wrap="square">
            <a:spAutoFit/>
          </a:bodyPr>
          <a:lstStyle/>
          <a:p>
            <a:pPr>
              <a:lnSpc>
                <a:spcPct val="150000"/>
              </a:lnSpc>
            </a:pPr>
            <a:r>
              <a:rPr lang="en-IN" sz="4400" b="1" dirty="0">
                <a:solidFill>
                  <a:srgbClr val="4C251E"/>
                </a:solidFill>
                <a:latin typeface="Montserrat" panose="00000800000000000000" pitchFamily="50" charset="0"/>
              </a:rPr>
              <a:t>Frontend</a:t>
            </a:r>
            <a:endParaRPr lang="en-IN" sz="3200" b="1" dirty="0">
              <a:solidFill>
                <a:srgbClr val="4C251E"/>
              </a:solidFill>
              <a:latin typeface="Montserrat" panose="00000800000000000000" pitchFamily="50" charset="0"/>
            </a:endParaRPr>
          </a:p>
          <a:p>
            <a:pPr marL="457200" indent="-457200">
              <a:lnSpc>
                <a:spcPct val="150000"/>
              </a:lnSpc>
              <a:buFont typeface="Arial" panose="020B0604020202020204" pitchFamily="34" charset="0"/>
              <a:buChar char="•"/>
            </a:pPr>
            <a:r>
              <a:rPr lang="en-IN" sz="3200" b="1" dirty="0">
                <a:solidFill>
                  <a:srgbClr val="4C251E"/>
                </a:solidFill>
                <a:latin typeface="Montserrat" panose="00000800000000000000" pitchFamily="50" charset="0"/>
              </a:rPr>
              <a:t>HTML</a:t>
            </a:r>
          </a:p>
          <a:p>
            <a:pPr marL="457200" indent="-457200">
              <a:lnSpc>
                <a:spcPct val="150000"/>
              </a:lnSpc>
              <a:buFont typeface="Arial" panose="020B0604020202020204" pitchFamily="34" charset="0"/>
              <a:buChar char="•"/>
            </a:pPr>
            <a:r>
              <a:rPr lang="en-IN" sz="3200" b="1" dirty="0">
                <a:solidFill>
                  <a:srgbClr val="4C251E"/>
                </a:solidFill>
                <a:latin typeface="Montserrat" panose="00000800000000000000" pitchFamily="50" charset="0"/>
              </a:rPr>
              <a:t>CSS</a:t>
            </a:r>
          </a:p>
          <a:p>
            <a:pPr marL="457200" indent="-457200">
              <a:lnSpc>
                <a:spcPct val="150000"/>
              </a:lnSpc>
              <a:buFont typeface="Arial" panose="020B0604020202020204" pitchFamily="34" charset="0"/>
              <a:buChar char="•"/>
            </a:pPr>
            <a:r>
              <a:rPr lang="en-IN" sz="3200" b="1" dirty="0">
                <a:solidFill>
                  <a:srgbClr val="4C251E"/>
                </a:solidFill>
                <a:latin typeface="Montserrat" panose="00000800000000000000" pitchFamily="50" charset="0"/>
              </a:rPr>
              <a:t>JavaScript</a:t>
            </a:r>
          </a:p>
          <a:p>
            <a:pPr marL="457200" indent="-457200">
              <a:lnSpc>
                <a:spcPct val="150000"/>
              </a:lnSpc>
              <a:buFont typeface="Arial" panose="020B0604020202020204" pitchFamily="34" charset="0"/>
              <a:buChar char="•"/>
            </a:pPr>
            <a:r>
              <a:rPr lang="en-IN" sz="3200" b="1" dirty="0">
                <a:solidFill>
                  <a:srgbClr val="4C251E"/>
                </a:solidFill>
                <a:latin typeface="Montserrat" panose="00000800000000000000" pitchFamily="50" charset="0"/>
              </a:rPr>
              <a:t>React</a:t>
            </a:r>
          </a:p>
        </p:txBody>
      </p:sp>
      <p:sp>
        <p:nvSpPr>
          <p:cNvPr id="6" name="Google Shape;202;p20">
            <a:extLst>
              <a:ext uri="{FF2B5EF4-FFF2-40B4-BE49-F238E27FC236}">
                <a16:creationId xmlns:a16="http://schemas.microsoft.com/office/drawing/2014/main" id="{834A2E1F-38F4-2694-695F-309425E8582E}"/>
              </a:ext>
            </a:extLst>
          </p:cNvPr>
          <p:cNvSpPr txBox="1"/>
          <p:nvPr/>
        </p:nvSpPr>
        <p:spPr>
          <a:xfrm>
            <a:off x="7258886" y="2938575"/>
            <a:ext cx="5174415" cy="4247317"/>
          </a:xfrm>
          <a:prstGeom prst="rect">
            <a:avLst/>
          </a:prstGeom>
          <a:noFill/>
          <a:ln>
            <a:noFill/>
          </a:ln>
        </p:spPr>
        <p:txBody>
          <a:bodyPr spcFirstLastPara="1" wrap="square" lIns="0" tIns="0" rIns="0" bIns="0" anchor="t" anchorCtr="0">
            <a:spAutoFit/>
          </a:bodyPr>
          <a:lstStyle/>
          <a:p>
            <a:pPr marR="0" lvl="0" rtl="0">
              <a:lnSpc>
                <a:spcPct val="150000"/>
              </a:lnSpc>
              <a:spcBef>
                <a:spcPts val="0"/>
              </a:spcBef>
              <a:spcAft>
                <a:spcPts val="0"/>
              </a:spcAft>
            </a:pPr>
            <a:r>
              <a:rPr lang="en-US" sz="4400" b="1" dirty="0">
                <a:solidFill>
                  <a:srgbClr val="4C251E"/>
                </a:solidFill>
                <a:latin typeface="Montserrat" panose="00000800000000000000" pitchFamily="50" charset="0"/>
                <a:ea typeface="Josefin Sans"/>
                <a:cs typeface="Josefin Sans"/>
                <a:sym typeface="Josefin Sans"/>
              </a:rPr>
              <a:t>B</a:t>
            </a:r>
            <a:r>
              <a:rPr lang="en-US" sz="4400" b="1" i="0" u="none" strike="noStrike" cap="none" dirty="0">
                <a:solidFill>
                  <a:srgbClr val="4C251E"/>
                </a:solidFill>
                <a:latin typeface="Montserrat" panose="00000800000000000000" pitchFamily="50" charset="0"/>
                <a:ea typeface="Josefin Sans"/>
                <a:cs typeface="Josefin Sans"/>
                <a:sym typeface="Josefin Sans"/>
              </a:rPr>
              <a:t>ackend</a:t>
            </a:r>
          </a:p>
          <a:p>
            <a:pPr marL="571500" marR="0" lvl="0" indent="-571500" rtl="0">
              <a:lnSpc>
                <a:spcPct val="150000"/>
              </a:lnSpc>
              <a:spcBef>
                <a:spcPts val="0"/>
              </a:spcBef>
              <a:spcAft>
                <a:spcPts val="0"/>
              </a:spcAft>
              <a:buFont typeface="Arial" panose="020B0604020202020204" pitchFamily="34" charset="0"/>
              <a:buChar char="•"/>
            </a:pPr>
            <a:r>
              <a:rPr lang="en-US" sz="3200" b="1" i="0" u="none" strike="noStrike" cap="none" dirty="0">
                <a:solidFill>
                  <a:srgbClr val="4C251E"/>
                </a:solidFill>
                <a:latin typeface="Montserrat" panose="00000800000000000000" pitchFamily="50" charset="0"/>
                <a:ea typeface="Josefin Sans"/>
                <a:cs typeface="Josefin Sans"/>
                <a:sym typeface="Josefin Sans"/>
              </a:rPr>
              <a:t>Node.</a:t>
            </a:r>
            <a:r>
              <a:rPr lang="en-US" sz="3200" b="1" dirty="0">
                <a:solidFill>
                  <a:srgbClr val="4C251E"/>
                </a:solidFill>
                <a:latin typeface="Montserrat" panose="00000800000000000000" pitchFamily="50" charset="0"/>
                <a:ea typeface="Josefin Sans"/>
                <a:cs typeface="Josefin Sans"/>
                <a:sym typeface="Josefin Sans"/>
              </a:rPr>
              <a:t>js</a:t>
            </a:r>
            <a:endParaRPr lang="en-US" sz="3200" b="1" i="0" u="none" strike="noStrike" cap="none" dirty="0">
              <a:solidFill>
                <a:srgbClr val="4C251E"/>
              </a:solidFill>
              <a:latin typeface="Montserrat" panose="00000800000000000000" pitchFamily="50" charset="0"/>
              <a:ea typeface="Josefin Sans"/>
              <a:cs typeface="Josefin Sans"/>
              <a:sym typeface="Josefin Sans"/>
            </a:endParaRPr>
          </a:p>
          <a:p>
            <a:pPr marL="571500" marR="0" lvl="0" indent="-571500" rtl="0">
              <a:lnSpc>
                <a:spcPct val="150000"/>
              </a:lnSpc>
              <a:spcBef>
                <a:spcPts val="0"/>
              </a:spcBef>
              <a:spcAft>
                <a:spcPts val="0"/>
              </a:spcAft>
              <a:buFont typeface="Arial" panose="020B0604020202020204" pitchFamily="34" charset="0"/>
              <a:buChar char="•"/>
            </a:pPr>
            <a:r>
              <a:rPr lang="en-US" sz="3200" b="1" i="0" u="none" strike="noStrike" cap="none" dirty="0">
                <a:solidFill>
                  <a:srgbClr val="4C251E"/>
                </a:solidFill>
                <a:latin typeface="Montserrat" panose="00000800000000000000" pitchFamily="50" charset="0"/>
                <a:ea typeface="Josefin Sans"/>
                <a:cs typeface="Josefin Sans"/>
                <a:sym typeface="Josefin Sans"/>
              </a:rPr>
              <a:t>Express</a:t>
            </a:r>
          </a:p>
          <a:p>
            <a:pPr marL="571500" marR="0" lvl="0" indent="-571500" rtl="0">
              <a:lnSpc>
                <a:spcPct val="150000"/>
              </a:lnSpc>
              <a:spcBef>
                <a:spcPts val="0"/>
              </a:spcBef>
              <a:spcAft>
                <a:spcPts val="0"/>
              </a:spcAft>
              <a:buFont typeface="Arial" panose="020B0604020202020204" pitchFamily="34" charset="0"/>
              <a:buChar char="•"/>
            </a:pPr>
            <a:r>
              <a:rPr lang="en-US" sz="3200" b="1" i="0" u="none" strike="noStrike" cap="none" dirty="0">
                <a:solidFill>
                  <a:srgbClr val="4C251E"/>
                </a:solidFill>
                <a:latin typeface="Montserrat" panose="00000800000000000000" pitchFamily="50" charset="0"/>
                <a:ea typeface="Josefin Sans"/>
                <a:cs typeface="Josefin Sans"/>
                <a:sym typeface="Josefin Sans"/>
              </a:rPr>
              <a:t>MongoDB Compass</a:t>
            </a:r>
            <a:br>
              <a:rPr lang="en-US" sz="4400" b="1" i="0" u="none" strike="noStrike" cap="none" dirty="0">
                <a:solidFill>
                  <a:srgbClr val="4C251E"/>
                </a:solidFill>
                <a:latin typeface="Montserrat" panose="00000800000000000000" pitchFamily="50" charset="0"/>
                <a:ea typeface="Josefin Sans"/>
                <a:cs typeface="Josefin Sans"/>
                <a:sym typeface="Josefin Sans"/>
              </a:rPr>
            </a:br>
            <a:endParaRPr lang="en-US" sz="4400" dirty="0">
              <a:solidFill>
                <a:srgbClr val="4C251E"/>
              </a:solidFill>
              <a:latin typeface="Montserrat" panose="00000800000000000000" pitchFamily="50" charset="0"/>
            </a:endParaRPr>
          </a:p>
        </p:txBody>
      </p:sp>
      <p:sp>
        <p:nvSpPr>
          <p:cNvPr id="7" name="Google Shape;202;p20">
            <a:extLst>
              <a:ext uri="{FF2B5EF4-FFF2-40B4-BE49-F238E27FC236}">
                <a16:creationId xmlns:a16="http://schemas.microsoft.com/office/drawing/2014/main" id="{A963A1F9-38E2-10D0-A511-A3649D278428}"/>
              </a:ext>
            </a:extLst>
          </p:cNvPr>
          <p:cNvSpPr txBox="1"/>
          <p:nvPr/>
        </p:nvSpPr>
        <p:spPr>
          <a:xfrm>
            <a:off x="13316786" y="2938575"/>
            <a:ext cx="5174415" cy="3508653"/>
          </a:xfrm>
          <a:prstGeom prst="rect">
            <a:avLst/>
          </a:prstGeom>
          <a:noFill/>
          <a:ln>
            <a:noFill/>
          </a:ln>
        </p:spPr>
        <p:txBody>
          <a:bodyPr spcFirstLastPara="1" wrap="square" lIns="0" tIns="0" rIns="0" bIns="0" anchor="t" anchorCtr="0">
            <a:spAutoFit/>
          </a:bodyPr>
          <a:lstStyle/>
          <a:p>
            <a:pPr marR="0" lvl="0" rtl="0">
              <a:lnSpc>
                <a:spcPct val="150000"/>
              </a:lnSpc>
              <a:spcBef>
                <a:spcPts val="0"/>
              </a:spcBef>
              <a:spcAft>
                <a:spcPts val="0"/>
              </a:spcAft>
            </a:pPr>
            <a:r>
              <a:rPr lang="en-US" sz="4400" b="1" i="0" u="none" strike="noStrike" cap="none" dirty="0">
                <a:solidFill>
                  <a:srgbClr val="4C251E"/>
                </a:solidFill>
                <a:latin typeface="Montserrat" panose="00000800000000000000" pitchFamily="50" charset="0"/>
                <a:ea typeface="Josefin Sans"/>
                <a:cs typeface="Josefin Sans"/>
                <a:sym typeface="Josefin Sans"/>
              </a:rPr>
              <a:t>Other Tools</a:t>
            </a:r>
          </a:p>
          <a:p>
            <a:pPr marL="571500" marR="0" lvl="0" indent="-571500" rtl="0">
              <a:lnSpc>
                <a:spcPct val="150000"/>
              </a:lnSpc>
              <a:spcBef>
                <a:spcPts val="0"/>
              </a:spcBef>
              <a:spcAft>
                <a:spcPts val="0"/>
              </a:spcAft>
              <a:buFont typeface="Arial" panose="020B0604020202020204" pitchFamily="34" charset="0"/>
              <a:buChar char="•"/>
            </a:pPr>
            <a:r>
              <a:rPr lang="en-US" sz="3200" b="1" dirty="0">
                <a:solidFill>
                  <a:srgbClr val="4C251E"/>
                </a:solidFill>
                <a:latin typeface="Montserrat" panose="00000800000000000000" pitchFamily="50" charset="0"/>
                <a:ea typeface="Josefin Sans"/>
                <a:cs typeface="Josefin Sans"/>
                <a:sym typeface="Josefin Sans"/>
              </a:rPr>
              <a:t>GitHub</a:t>
            </a:r>
            <a:endParaRPr lang="en-US" sz="3200" b="1" i="0" u="none" strike="noStrike" cap="none" dirty="0">
              <a:solidFill>
                <a:srgbClr val="4C251E"/>
              </a:solidFill>
              <a:latin typeface="Montserrat" panose="00000800000000000000" pitchFamily="50" charset="0"/>
              <a:ea typeface="Josefin Sans"/>
              <a:cs typeface="Josefin Sans"/>
              <a:sym typeface="Josefin Sans"/>
            </a:endParaRPr>
          </a:p>
          <a:p>
            <a:pPr marL="571500" marR="0" lvl="0" indent="-571500" rtl="0">
              <a:lnSpc>
                <a:spcPct val="150000"/>
              </a:lnSpc>
              <a:spcBef>
                <a:spcPts val="0"/>
              </a:spcBef>
              <a:spcAft>
                <a:spcPts val="0"/>
              </a:spcAft>
              <a:buFont typeface="Arial" panose="020B0604020202020204" pitchFamily="34" charset="0"/>
              <a:buChar char="•"/>
            </a:pPr>
            <a:r>
              <a:rPr lang="en-US" sz="3200" b="1" i="0" u="none" strike="noStrike" cap="none" dirty="0">
                <a:solidFill>
                  <a:srgbClr val="4C251E"/>
                </a:solidFill>
                <a:latin typeface="Montserrat" panose="00000800000000000000" pitchFamily="50" charset="0"/>
                <a:ea typeface="Josefin Sans"/>
                <a:cs typeface="Josefin Sans"/>
                <a:sym typeface="Josefin Sans"/>
              </a:rPr>
              <a:t>Postman</a:t>
            </a:r>
            <a:br>
              <a:rPr lang="en-US" sz="4400" b="1" i="0" u="none" strike="noStrike" cap="none" dirty="0">
                <a:solidFill>
                  <a:srgbClr val="4C251E"/>
                </a:solidFill>
                <a:latin typeface="Montserrat" panose="00000800000000000000" pitchFamily="50" charset="0"/>
                <a:ea typeface="Josefin Sans"/>
                <a:cs typeface="Josefin Sans"/>
                <a:sym typeface="Josefin Sans"/>
              </a:rPr>
            </a:br>
            <a:endParaRPr lang="en-US" sz="4400" dirty="0">
              <a:solidFill>
                <a:srgbClr val="4C251E"/>
              </a:solidFill>
              <a:latin typeface="Montserrat" panose="00000800000000000000" pitchFamily="50" charset="0"/>
            </a:endParaRPr>
          </a:p>
        </p:txBody>
      </p:sp>
      <p:cxnSp>
        <p:nvCxnSpPr>
          <p:cNvPr id="4" name="Straight Connector 3">
            <a:extLst>
              <a:ext uri="{FF2B5EF4-FFF2-40B4-BE49-F238E27FC236}">
                <a16:creationId xmlns:a16="http://schemas.microsoft.com/office/drawing/2014/main" id="{77FCBE5D-D689-D695-1C66-FC32C4584F75}"/>
              </a:ext>
            </a:extLst>
          </p:cNvPr>
          <p:cNvCxnSpPr/>
          <p:nvPr/>
        </p:nvCxnSpPr>
        <p:spPr>
          <a:xfrm flipH="1">
            <a:off x="5849257" y="2656114"/>
            <a:ext cx="0" cy="5500915"/>
          </a:xfrm>
          <a:prstGeom prst="line">
            <a:avLst/>
          </a:prstGeom>
        </p:spPr>
        <p:style>
          <a:lnRef idx="3">
            <a:schemeClr val="dk1"/>
          </a:lnRef>
          <a:fillRef idx="0">
            <a:schemeClr val="dk1"/>
          </a:fillRef>
          <a:effectRef idx="2">
            <a:schemeClr val="dk1"/>
          </a:effectRef>
          <a:fontRef idx="minor">
            <a:schemeClr val="tx1"/>
          </a:fontRef>
        </p:style>
      </p:cxnSp>
      <p:cxnSp>
        <p:nvCxnSpPr>
          <p:cNvPr id="8" name="Straight Connector 7">
            <a:extLst>
              <a:ext uri="{FF2B5EF4-FFF2-40B4-BE49-F238E27FC236}">
                <a16:creationId xmlns:a16="http://schemas.microsoft.com/office/drawing/2014/main" id="{A133B54F-ACF2-A799-3C56-B9556F79576E}"/>
              </a:ext>
            </a:extLst>
          </p:cNvPr>
          <p:cNvCxnSpPr/>
          <p:nvPr/>
        </p:nvCxnSpPr>
        <p:spPr>
          <a:xfrm flipH="1">
            <a:off x="12687229" y="2656114"/>
            <a:ext cx="0" cy="5500915"/>
          </a:xfrm>
          <a:prstGeom prst="line">
            <a:avLst/>
          </a:prstGeom>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17966108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anim calcmode="lin" valueType="num">
                                      <p:cBhvr>
                                        <p:cTn id="15" dur="1000" fill="hold"/>
                                        <p:tgtEl>
                                          <p:spTgt spid="6"/>
                                        </p:tgtEl>
                                        <p:attrNameLst>
                                          <p:attrName>ppt_x</p:attrName>
                                        </p:attrNameLst>
                                      </p:cBhvr>
                                      <p:tavLst>
                                        <p:tav tm="0">
                                          <p:val>
                                            <p:strVal val="#ppt_x"/>
                                          </p:val>
                                        </p:tav>
                                        <p:tav tm="100000">
                                          <p:val>
                                            <p:strVal val="#ppt_x"/>
                                          </p:val>
                                        </p:tav>
                                      </p:tavLst>
                                    </p:anim>
                                    <p:anim calcmode="lin" valueType="num">
                                      <p:cBhvr>
                                        <p:cTn id="1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1000"/>
                                        <p:tgtEl>
                                          <p:spTgt spid="7"/>
                                        </p:tgtEl>
                                      </p:cBhvr>
                                    </p:animEffect>
                                    <p:anim calcmode="lin" valueType="num">
                                      <p:cBhvr>
                                        <p:cTn id="22" dur="1000" fill="hold"/>
                                        <p:tgtEl>
                                          <p:spTgt spid="7"/>
                                        </p:tgtEl>
                                        <p:attrNameLst>
                                          <p:attrName>ppt_x</p:attrName>
                                        </p:attrNameLst>
                                      </p:cBhvr>
                                      <p:tavLst>
                                        <p:tav tm="0">
                                          <p:val>
                                            <p:strVal val="#ppt_x"/>
                                          </p:val>
                                        </p:tav>
                                        <p:tav tm="100000">
                                          <p:val>
                                            <p:strVal val="#ppt_x"/>
                                          </p:val>
                                        </p:tav>
                                      </p:tavLst>
                                    </p:anim>
                                    <p:anim calcmode="lin" valueType="num">
                                      <p:cBhvr>
                                        <p:cTn id="23"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Shape 146">
          <a:extLst>
            <a:ext uri="{FF2B5EF4-FFF2-40B4-BE49-F238E27FC236}">
              <a16:creationId xmlns:a16="http://schemas.microsoft.com/office/drawing/2014/main" id="{664ACC41-F87B-ED23-C3A6-AA0FC381804F}"/>
            </a:ext>
          </a:extLst>
        </p:cNvPr>
        <p:cNvGrpSpPr/>
        <p:nvPr/>
      </p:nvGrpSpPr>
      <p:grpSpPr>
        <a:xfrm>
          <a:off x="0" y="0"/>
          <a:ext cx="0" cy="0"/>
          <a:chOff x="0" y="0"/>
          <a:chExt cx="0" cy="0"/>
        </a:xfrm>
      </p:grpSpPr>
      <p:grpSp>
        <p:nvGrpSpPr>
          <p:cNvPr id="151" name="Google Shape;151;p16">
            <a:extLst>
              <a:ext uri="{FF2B5EF4-FFF2-40B4-BE49-F238E27FC236}">
                <a16:creationId xmlns:a16="http://schemas.microsoft.com/office/drawing/2014/main" id="{BF0EF220-6444-787E-AA56-A18C013029FB}"/>
              </a:ext>
            </a:extLst>
          </p:cNvPr>
          <p:cNvGrpSpPr/>
          <p:nvPr/>
        </p:nvGrpSpPr>
        <p:grpSpPr>
          <a:xfrm>
            <a:off x="0" y="-753919"/>
            <a:ext cx="18288000" cy="2099945"/>
            <a:chOff x="0" y="0"/>
            <a:chExt cx="4816593" cy="553072"/>
          </a:xfrm>
        </p:grpSpPr>
        <p:sp>
          <p:nvSpPr>
            <p:cNvPr id="152" name="Google Shape;152;p16">
              <a:extLst>
                <a:ext uri="{FF2B5EF4-FFF2-40B4-BE49-F238E27FC236}">
                  <a16:creationId xmlns:a16="http://schemas.microsoft.com/office/drawing/2014/main" id="{81AA7DFF-4F98-709F-1835-934CC46BD07D}"/>
                </a:ext>
              </a:extLst>
            </p:cNvPr>
            <p:cNvSpPr/>
            <p:nvPr/>
          </p:nvSpPr>
          <p:spPr>
            <a:xfrm>
              <a:off x="0" y="0"/>
              <a:ext cx="4816592" cy="553072"/>
            </a:xfrm>
            <a:custGeom>
              <a:avLst/>
              <a:gdLst/>
              <a:ahLst/>
              <a:cxnLst/>
              <a:rect l="l" t="t" r="r" b="b"/>
              <a:pathLst>
                <a:path w="4816592" h="553072" extrusionOk="0">
                  <a:moveTo>
                    <a:pt x="0" y="0"/>
                  </a:moveTo>
                  <a:lnTo>
                    <a:pt x="4816592" y="0"/>
                  </a:lnTo>
                  <a:lnTo>
                    <a:pt x="4816592" y="553072"/>
                  </a:lnTo>
                  <a:lnTo>
                    <a:pt x="0" y="553072"/>
                  </a:lnTo>
                  <a:close/>
                </a:path>
              </a:pathLst>
            </a:custGeom>
            <a:solidFill>
              <a:srgbClr val="FF3D00"/>
            </a:solidFill>
            <a:ln>
              <a:noFill/>
            </a:ln>
          </p:spPr>
          <p:txBody>
            <a:bodyPr/>
            <a:lstStyle/>
            <a:p>
              <a:endParaRPr lang="en-IN"/>
            </a:p>
          </p:txBody>
        </p:sp>
        <p:sp>
          <p:nvSpPr>
            <p:cNvPr id="153" name="Google Shape;153;p16">
              <a:extLst>
                <a:ext uri="{FF2B5EF4-FFF2-40B4-BE49-F238E27FC236}">
                  <a16:creationId xmlns:a16="http://schemas.microsoft.com/office/drawing/2014/main" id="{9AA20E84-06D4-2FF7-7CF8-91C848663244}"/>
                </a:ext>
              </a:extLst>
            </p:cNvPr>
            <p:cNvSpPr txBox="1"/>
            <p:nvPr/>
          </p:nvSpPr>
          <p:spPr>
            <a:xfrm>
              <a:off x="0" y="9525"/>
              <a:ext cx="4816593" cy="543547"/>
            </a:xfrm>
            <a:prstGeom prst="rect">
              <a:avLst/>
            </a:prstGeom>
            <a:noFill/>
            <a:ln>
              <a:noFill/>
            </a:ln>
          </p:spPr>
          <p:txBody>
            <a:bodyPr spcFirstLastPara="1" wrap="square" lIns="50800" tIns="50800" rIns="50800" bIns="50800" anchor="ctr" anchorCtr="0">
              <a:noAutofit/>
            </a:bodyPr>
            <a:lstStyle/>
            <a:p>
              <a:pPr marL="0" marR="0" lvl="0" indent="0" algn="ctr" rtl="0">
                <a:lnSpc>
                  <a:spcPct val="7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56" name="Google Shape;156;p16">
            <a:extLst>
              <a:ext uri="{FF2B5EF4-FFF2-40B4-BE49-F238E27FC236}">
                <a16:creationId xmlns:a16="http://schemas.microsoft.com/office/drawing/2014/main" id="{2DFCDE89-0267-76B3-23D3-FD45B6B275C6}"/>
              </a:ext>
            </a:extLst>
          </p:cNvPr>
          <p:cNvSpPr txBox="1"/>
          <p:nvPr/>
        </p:nvSpPr>
        <p:spPr>
          <a:xfrm>
            <a:off x="0" y="533496"/>
            <a:ext cx="18288000" cy="812530"/>
          </a:xfrm>
          <a:prstGeom prst="rect">
            <a:avLst/>
          </a:prstGeom>
          <a:noFill/>
          <a:ln>
            <a:noFill/>
          </a:ln>
        </p:spPr>
        <p:txBody>
          <a:bodyPr spcFirstLastPara="1" wrap="square" lIns="0" tIns="0" rIns="0" bIns="0" anchor="t" anchorCtr="0">
            <a:spAutoFit/>
          </a:bodyPr>
          <a:lstStyle/>
          <a:p>
            <a:pPr marL="0" marR="0" lvl="0" indent="0" algn="ctr" rtl="0">
              <a:lnSpc>
                <a:spcPct val="60000"/>
              </a:lnSpc>
              <a:spcBef>
                <a:spcPts val="0"/>
              </a:spcBef>
              <a:spcAft>
                <a:spcPts val="0"/>
              </a:spcAft>
              <a:buNone/>
            </a:pPr>
            <a:r>
              <a:rPr lang="en-US" sz="8800" b="1" dirty="0">
                <a:solidFill>
                  <a:schemeClr val="bg1"/>
                </a:solidFill>
              </a:rPr>
              <a:t>Outputs</a:t>
            </a:r>
            <a:endParaRPr sz="8800" b="1" dirty="0">
              <a:solidFill>
                <a:schemeClr val="bg1"/>
              </a:solidFill>
            </a:endParaRPr>
          </a:p>
        </p:txBody>
      </p:sp>
      <p:sp>
        <p:nvSpPr>
          <p:cNvPr id="3" name="TextBox 2">
            <a:extLst>
              <a:ext uri="{FF2B5EF4-FFF2-40B4-BE49-F238E27FC236}">
                <a16:creationId xmlns:a16="http://schemas.microsoft.com/office/drawing/2014/main" id="{AE7B77F3-03DD-C006-5B2A-70FF59D92411}"/>
              </a:ext>
            </a:extLst>
          </p:cNvPr>
          <p:cNvSpPr txBox="1"/>
          <p:nvPr/>
        </p:nvSpPr>
        <p:spPr>
          <a:xfrm>
            <a:off x="2889113" y="1596372"/>
            <a:ext cx="12509770" cy="830997"/>
          </a:xfrm>
          <a:prstGeom prst="rect">
            <a:avLst/>
          </a:prstGeom>
          <a:noFill/>
        </p:spPr>
        <p:txBody>
          <a:bodyPr wrap="square" rtlCol="0">
            <a:spAutoFit/>
          </a:bodyPr>
          <a:lstStyle/>
          <a:p>
            <a:pPr algn="ctr"/>
            <a:r>
              <a:rPr lang="en-US" sz="4800" b="1" dirty="0"/>
              <a:t>HOME PAGE</a:t>
            </a:r>
            <a:endParaRPr lang="en-IN" sz="4800" b="1" dirty="0"/>
          </a:p>
        </p:txBody>
      </p:sp>
      <p:pic>
        <p:nvPicPr>
          <p:cNvPr id="4" name="Picture 3">
            <a:extLst>
              <a:ext uri="{FF2B5EF4-FFF2-40B4-BE49-F238E27FC236}">
                <a16:creationId xmlns:a16="http://schemas.microsoft.com/office/drawing/2014/main" id="{90F12D61-3980-E185-5ADD-D9D1FF55A91C}"/>
              </a:ext>
            </a:extLst>
          </p:cNvPr>
          <p:cNvPicPr>
            <a:picLocks noChangeAspect="1"/>
          </p:cNvPicPr>
          <p:nvPr/>
        </p:nvPicPr>
        <p:blipFill>
          <a:blip r:embed="rId3"/>
          <a:stretch>
            <a:fillRect/>
          </a:stretch>
        </p:blipFill>
        <p:spPr>
          <a:xfrm>
            <a:off x="1168277" y="3163025"/>
            <a:ext cx="7743493" cy="4763105"/>
          </a:xfrm>
          <a:prstGeom prst="rect">
            <a:avLst/>
          </a:prstGeom>
        </p:spPr>
      </p:pic>
      <p:pic>
        <p:nvPicPr>
          <p:cNvPr id="5" name="Picture 4">
            <a:extLst>
              <a:ext uri="{FF2B5EF4-FFF2-40B4-BE49-F238E27FC236}">
                <a16:creationId xmlns:a16="http://schemas.microsoft.com/office/drawing/2014/main" id="{8D2271BB-9D83-1773-90FD-A7F762107518}"/>
              </a:ext>
            </a:extLst>
          </p:cNvPr>
          <p:cNvPicPr>
            <a:picLocks noChangeAspect="1"/>
          </p:cNvPicPr>
          <p:nvPr/>
        </p:nvPicPr>
        <p:blipFill>
          <a:blip r:embed="rId4"/>
          <a:stretch>
            <a:fillRect/>
          </a:stretch>
        </p:blipFill>
        <p:spPr>
          <a:xfrm>
            <a:off x="9768973" y="4774110"/>
            <a:ext cx="7743493" cy="4763105"/>
          </a:xfrm>
          <a:prstGeom prst="rect">
            <a:avLst/>
          </a:prstGeom>
        </p:spPr>
      </p:pic>
    </p:spTree>
    <p:extLst>
      <p:ext uri="{BB962C8B-B14F-4D97-AF65-F5344CB8AC3E}">
        <p14:creationId xmlns:p14="http://schemas.microsoft.com/office/powerpoint/2010/main" val="458203295"/>
      </p:ext>
    </p:extLst>
  </p:cSld>
  <p:clrMapOvr>
    <a:masterClrMapping/>
  </p:clrMapOvr>
  <p:transition spd="slow">
    <p:push dir="u"/>
  </p:transition>
</p:sld>
</file>

<file path=ppt/theme/theme1.xml><?xml version="1.0" encoding="utf-8"?>
<a:theme xmlns:a="http://schemas.openxmlformats.org/drawingml/2006/main" name="Retro Food Ad Cafeteria Business Pla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395</TotalTime>
  <Words>504</Words>
  <Application>Microsoft Office PowerPoint</Application>
  <PresentationFormat>Custom</PresentationFormat>
  <Paragraphs>71</Paragraphs>
  <Slides>19</Slides>
  <Notes>19</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19</vt:i4>
      </vt:variant>
    </vt:vector>
  </HeadingPairs>
  <TitlesOfParts>
    <vt:vector size="27" baseType="lpstr">
      <vt:lpstr>Calibri</vt:lpstr>
      <vt:lpstr>Josefin Sans SemiBold</vt:lpstr>
      <vt:lpstr>Roboto</vt:lpstr>
      <vt:lpstr>Montserrat</vt:lpstr>
      <vt:lpstr>Wingdings</vt:lpstr>
      <vt:lpstr>Josefin Sans</vt:lpstr>
      <vt:lpstr>Arial</vt:lpstr>
      <vt:lpstr>Retro Food Ad Cafeteria Business Plan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rohit</dc:creator>
  <cp:lastModifiedBy>alapativamsi05@gmail.com</cp:lastModifiedBy>
  <cp:revision>9</cp:revision>
  <dcterms:modified xsi:type="dcterms:W3CDTF">2025-04-25T05:23:33Z</dcterms:modified>
</cp:coreProperties>
</file>